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9.jpg" ContentType="image/jpeg"/>
  <Override PartName="/ppt/media/image36.jpg" ContentType="image/jpeg"/>
  <Override PartName="/ppt/media/image38.jpg" ContentType="image/jpeg"/>
  <Override PartName="/ppt/media/image39.jpg" ContentType="image/jpeg"/>
  <Override PartName="/ppt/media/image53.jpg" ContentType="image/jpeg"/>
  <Override PartName="/ppt/media/image54.jpg" ContentType="image/jpeg"/>
  <Override PartName="/ppt/media/image55.jpg" ContentType="image/jpeg"/>
  <Override PartName="/ppt/media/image56.jpg" ContentType="image/jpeg"/>
  <Override PartName="/ppt/media/image57.jpg" ContentType="image/jpeg"/>
  <Override PartName="/ppt/media/image58.jpg" ContentType="image/jpeg"/>
  <Override PartName="/ppt/media/image59.jpg" ContentType="image/jpeg"/>
  <Override PartName="/ppt/media/image64.jpg" ContentType="image/jpeg"/>
  <Override PartName="/ppt/media/image69.jpg" ContentType="image/jpeg"/>
  <Override PartName="/ppt/media/image70.jpg" ContentType="image/jpeg"/>
  <Override PartName="/ppt/media/image72.jpg" ContentType="image/jpeg"/>
  <Override PartName="/ppt/media/image73.jpg" ContentType="image/jpeg"/>
  <Override PartName="/ppt/media/image75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6" r:id="rId9"/>
    <p:sldId id="268" r:id="rId10"/>
    <p:sldId id="271" r:id="rId11"/>
    <p:sldId id="269" r:id="rId12"/>
    <p:sldId id="270" r:id="rId13"/>
    <p:sldId id="385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1" r:id="rId23"/>
    <p:sldId id="282" r:id="rId24"/>
    <p:sldId id="283" r:id="rId25"/>
    <p:sldId id="386" r:id="rId26"/>
    <p:sldId id="284" r:id="rId27"/>
    <p:sldId id="288" r:id="rId28"/>
    <p:sldId id="289" r:id="rId29"/>
    <p:sldId id="290" r:id="rId30"/>
    <p:sldId id="384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377" r:id="rId39"/>
    <p:sldId id="378" r:id="rId40"/>
    <p:sldId id="298" r:id="rId41"/>
    <p:sldId id="299" r:id="rId42"/>
    <p:sldId id="300" r:id="rId43"/>
    <p:sldId id="301" r:id="rId44"/>
    <p:sldId id="302" r:id="rId45"/>
    <p:sldId id="303" r:id="rId46"/>
    <p:sldId id="388" r:id="rId47"/>
    <p:sldId id="387" r:id="rId48"/>
    <p:sldId id="305" r:id="rId49"/>
    <p:sldId id="306" r:id="rId50"/>
    <p:sldId id="307" r:id="rId51"/>
    <p:sldId id="309" r:id="rId52"/>
    <p:sldId id="310" r:id="rId53"/>
    <p:sldId id="381" r:id="rId54"/>
    <p:sldId id="311" r:id="rId55"/>
    <p:sldId id="312" r:id="rId56"/>
    <p:sldId id="396" r:id="rId57"/>
    <p:sldId id="389" r:id="rId58"/>
    <p:sldId id="390" r:id="rId59"/>
    <p:sldId id="391" r:id="rId60"/>
    <p:sldId id="392" r:id="rId61"/>
    <p:sldId id="393" r:id="rId62"/>
    <p:sldId id="394" r:id="rId63"/>
    <p:sldId id="395" r:id="rId64"/>
    <p:sldId id="313" r:id="rId65"/>
    <p:sldId id="314" r:id="rId66"/>
    <p:sldId id="315" r:id="rId67"/>
    <p:sldId id="316" r:id="rId68"/>
    <p:sldId id="317" r:id="rId69"/>
    <p:sldId id="318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80" r:id="rId102"/>
    <p:sldId id="351" r:id="rId103"/>
    <p:sldId id="352" r:id="rId104"/>
    <p:sldId id="355" r:id="rId105"/>
    <p:sldId id="356" r:id="rId106"/>
    <p:sldId id="357" r:id="rId107"/>
    <p:sldId id="358" r:id="rId108"/>
    <p:sldId id="359" r:id="rId109"/>
    <p:sldId id="360" r:id="rId110"/>
    <p:sldId id="382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</p:sldIdLst>
  <p:sldSz cx="13004800" cy="9753600"/>
  <p:notesSz cx="13004800" cy="9753600"/>
  <p:embeddedFontLst>
    <p:embeddedFont>
      <p:font typeface="Malgun Gothic" panose="020B0503020000020004" pitchFamily="50" charset="-127"/>
      <p:regular r:id="rId128"/>
      <p:bold r:id="rId129"/>
    </p:embeddedFont>
    <p:embeddedFont>
      <p:font typeface="Malgun Gothic" panose="020B0503020000020004" pitchFamily="50" charset="-127"/>
      <p:regular r:id="rId128"/>
      <p:bold r:id="rId129"/>
    </p:embeddedFont>
    <p:embeddedFont>
      <p:font typeface="Calibri" panose="020F0502020204030204" pitchFamily="34" charset="0"/>
      <p:regular r:id="rId130"/>
      <p:bold r:id="rId131"/>
      <p:italic r:id="rId132"/>
      <p:boldItalic r:id="rId133"/>
    </p:embeddedFont>
    <p:embeddedFont>
      <p:font typeface="Verdana" panose="020B0604030504040204" pitchFamily="34" charset="0"/>
      <p:regular r:id="rId134"/>
      <p:bold r:id="rId135"/>
      <p:italic r:id="rId136"/>
      <p:boldItalic r:id="rId1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문희상" initials="문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8" autoAdjust="0"/>
    <p:restoredTop sz="94630"/>
  </p:normalViewPr>
  <p:slideViewPr>
    <p:cSldViewPr>
      <p:cViewPr varScale="1">
        <p:scale>
          <a:sx n="77" d="100"/>
          <a:sy n="77" d="100"/>
        </p:scale>
        <p:origin x="1716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6.fntdata"/><Relationship Id="rId138" Type="http://schemas.openxmlformats.org/officeDocument/2006/relationships/commentAuthors" Target="commentAuthor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font" Target="fonts/font1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7.fntdata"/><Relationship Id="rId13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font" Target="fonts/font2.fntdata"/><Relationship Id="rId13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font" Target="fonts/font5.fntdata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font" Target="fonts/font3.fntdata"/><Relationship Id="rId135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4.fntdata"/><Relationship Id="rId136" Type="http://schemas.openxmlformats.org/officeDocument/2006/relationships/font" Target="fonts/font9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199004" y="3492500"/>
            <a:ext cx="8606790" cy="19983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0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rgbClr val="9064CC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rgbClr val="9064CC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rgbClr val="9064CC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9100" y="444500"/>
            <a:ext cx="7344409" cy="1628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rgbClr val="9064CC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720340" y="3530600"/>
            <a:ext cx="7564119" cy="5049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jp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Relationship Id="rId9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477520"/>
          </a:xfrm>
          <a:custGeom>
            <a:avLst/>
            <a:gdLst/>
            <a:ahLst/>
            <a:cxnLst/>
            <a:rect l="l" t="t" r="r" b="b"/>
            <a:pathLst>
              <a:path w="13004800" h="477520">
                <a:moveTo>
                  <a:pt x="0" y="477520"/>
                </a:moveTo>
                <a:lnTo>
                  <a:pt x="13004800" y="477520"/>
                </a:lnTo>
                <a:lnTo>
                  <a:pt x="13004800" y="0"/>
                </a:lnTo>
                <a:lnTo>
                  <a:pt x="0" y="0"/>
                </a:lnTo>
                <a:lnTo>
                  <a:pt x="0" y="477520"/>
                </a:lnTo>
                <a:close/>
              </a:path>
            </a:pathLst>
          </a:custGeom>
          <a:solidFill>
            <a:srgbClr val="1A69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04519"/>
            <a:ext cx="13004800" cy="8416290"/>
          </a:xfrm>
          <a:custGeom>
            <a:avLst/>
            <a:gdLst/>
            <a:ahLst/>
            <a:cxnLst/>
            <a:rect l="l" t="t" r="r" b="b"/>
            <a:pathLst>
              <a:path w="13004800" h="8416290">
                <a:moveTo>
                  <a:pt x="0" y="8415867"/>
                </a:moveTo>
                <a:lnTo>
                  <a:pt x="13004800" y="8415867"/>
                </a:lnTo>
                <a:lnTo>
                  <a:pt x="13004800" y="0"/>
                </a:lnTo>
                <a:lnTo>
                  <a:pt x="0" y="0"/>
                </a:lnTo>
                <a:lnTo>
                  <a:pt x="0" y="8415867"/>
                </a:lnTo>
                <a:close/>
              </a:path>
            </a:pathLst>
          </a:custGeom>
          <a:solidFill>
            <a:srgbClr val="1A69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147387"/>
            <a:ext cx="13004800" cy="101600"/>
          </a:xfrm>
          <a:custGeom>
            <a:avLst/>
            <a:gdLst/>
            <a:ahLst/>
            <a:cxnLst/>
            <a:rect l="l" t="t" r="r" b="b"/>
            <a:pathLst>
              <a:path w="13004800" h="101600">
                <a:moveTo>
                  <a:pt x="0" y="101599"/>
                </a:moveTo>
                <a:lnTo>
                  <a:pt x="13004800" y="101599"/>
                </a:lnTo>
                <a:lnTo>
                  <a:pt x="13004800" y="0"/>
                </a:lnTo>
                <a:lnTo>
                  <a:pt x="0" y="0"/>
                </a:lnTo>
                <a:lnTo>
                  <a:pt x="0" y="101599"/>
                </a:lnTo>
                <a:close/>
              </a:path>
            </a:pathLst>
          </a:custGeom>
          <a:solidFill>
            <a:srgbClr val="1A69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9375987"/>
            <a:ext cx="13004800" cy="377825"/>
          </a:xfrm>
          <a:custGeom>
            <a:avLst/>
            <a:gdLst/>
            <a:ahLst/>
            <a:cxnLst/>
            <a:rect l="l" t="t" r="r" b="b"/>
            <a:pathLst>
              <a:path w="13004800" h="377825">
                <a:moveTo>
                  <a:pt x="0" y="377612"/>
                </a:moveTo>
                <a:lnTo>
                  <a:pt x="13004800" y="377612"/>
                </a:lnTo>
                <a:lnTo>
                  <a:pt x="13004800" y="0"/>
                </a:lnTo>
                <a:lnTo>
                  <a:pt x="0" y="0"/>
                </a:lnTo>
                <a:lnTo>
                  <a:pt x="0" y="377612"/>
                </a:lnTo>
                <a:close/>
              </a:path>
            </a:pathLst>
          </a:custGeom>
          <a:solidFill>
            <a:srgbClr val="1A69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25700" y="6616700"/>
            <a:ext cx="8151495" cy="1407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6000" spc="-960" dirty="0">
                <a:solidFill>
                  <a:srgbClr val="FFFFFF"/>
                </a:solidFill>
                <a:latin typeface="Malgun Gothic"/>
                <a:cs typeface="Malgun Gothic"/>
              </a:rPr>
              <a:t>한양대학교  </a:t>
            </a:r>
            <a:r>
              <a:rPr sz="6000" spc="-985" dirty="0">
                <a:solidFill>
                  <a:srgbClr val="FFFFFF"/>
                </a:solidFill>
                <a:latin typeface="Malgun Gothic"/>
                <a:cs typeface="Malgun Gothic"/>
              </a:rPr>
              <a:t>소프트웨어</a:t>
            </a:r>
            <a:r>
              <a:rPr sz="6000" spc="-5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6000" spc="-1140" dirty="0">
                <a:solidFill>
                  <a:srgbClr val="FFFFFF"/>
                </a:solidFill>
                <a:latin typeface="Malgun Gothic"/>
                <a:cs typeface="Malgun Gothic"/>
              </a:rPr>
              <a:t>교육</a:t>
            </a:r>
            <a:endParaRPr sz="6000" dirty="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700"/>
              </a:spcBef>
            </a:pPr>
            <a:r>
              <a:rPr sz="2500" spc="65" dirty="0">
                <a:solidFill>
                  <a:srgbClr val="C4C4C4"/>
                </a:solidFill>
                <a:latin typeface="Dotum"/>
                <a:cs typeface="Dotum"/>
              </a:rPr>
              <a:t>201</a:t>
            </a:r>
            <a:r>
              <a:rPr lang="en-US" altLang="ko-KR" sz="2500" spc="65" dirty="0">
                <a:solidFill>
                  <a:srgbClr val="C4C4C4"/>
                </a:solidFill>
                <a:latin typeface="Dotum"/>
                <a:cs typeface="Dotum"/>
              </a:rPr>
              <a:t>7</a:t>
            </a:r>
            <a:r>
              <a:rPr sz="2500" spc="65" dirty="0">
                <a:solidFill>
                  <a:srgbClr val="C4C4C4"/>
                </a:solidFill>
                <a:latin typeface="Dotum"/>
                <a:cs typeface="Dotum"/>
              </a:rPr>
              <a:t> </a:t>
            </a:r>
            <a:r>
              <a:rPr sz="2500" spc="-225" dirty="0">
                <a:solidFill>
                  <a:srgbClr val="C4C4C4"/>
                </a:solidFill>
                <a:latin typeface="Dotum"/>
                <a:cs typeface="Dotum"/>
              </a:rPr>
              <a:t>한양대학교 소프트웨어</a:t>
            </a:r>
            <a:r>
              <a:rPr sz="2500" spc="-560" dirty="0">
                <a:solidFill>
                  <a:srgbClr val="C4C4C4"/>
                </a:solidFill>
                <a:latin typeface="Dotum"/>
                <a:cs typeface="Dotum"/>
              </a:rPr>
              <a:t> </a:t>
            </a:r>
            <a:r>
              <a:rPr sz="2500" spc="-225" dirty="0">
                <a:solidFill>
                  <a:srgbClr val="C4C4C4"/>
                </a:solidFill>
                <a:latin typeface="Dotum"/>
                <a:cs typeface="Dotum"/>
              </a:rPr>
              <a:t>봉사단</a:t>
            </a:r>
            <a:endParaRPr sz="2500" dirty="0">
              <a:latin typeface="Dotum"/>
              <a:cs typeface="Dotum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92600" y="1498600"/>
            <a:ext cx="4419600" cy="4432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477519"/>
            <a:ext cx="13004800" cy="127000"/>
          </a:xfrm>
          <a:custGeom>
            <a:avLst/>
            <a:gdLst/>
            <a:ahLst/>
            <a:cxnLst/>
            <a:rect l="l" t="t" r="r" b="b"/>
            <a:pathLst>
              <a:path w="13004799" h="127000">
                <a:moveTo>
                  <a:pt x="0" y="127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"/>
                </a:lnTo>
                <a:lnTo>
                  <a:pt x="0" y="127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9020387"/>
            <a:ext cx="13004800" cy="127000"/>
          </a:xfrm>
          <a:custGeom>
            <a:avLst/>
            <a:gdLst/>
            <a:ahLst/>
            <a:cxnLst/>
            <a:rect l="l" t="t" r="r" b="b"/>
            <a:pathLst>
              <a:path w="13004800" h="127000">
                <a:moveTo>
                  <a:pt x="0" y="12699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6999"/>
                </a:lnTo>
                <a:lnTo>
                  <a:pt x="0" y="126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9248987"/>
            <a:ext cx="13004800" cy="127000"/>
          </a:xfrm>
          <a:custGeom>
            <a:avLst/>
            <a:gdLst/>
            <a:ahLst/>
            <a:cxnLst/>
            <a:rect l="l" t="t" r="r" b="b"/>
            <a:pathLst>
              <a:path w="13004800" h="127000">
                <a:moveTo>
                  <a:pt x="0" y="12699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6999"/>
                </a:lnTo>
                <a:lnTo>
                  <a:pt x="0" y="126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6700"/>
            <a:ext cx="12611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-645" dirty="0">
                <a:solidFill>
                  <a:srgbClr val="E9775A"/>
                </a:solidFill>
                <a:latin typeface="Malgun Gothic"/>
                <a:cs typeface="Malgun Gothic"/>
              </a:rPr>
              <a:t>01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69900" y="2324100"/>
            <a:ext cx="6311900" cy="627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13200" y="5041900"/>
            <a:ext cx="8356600" cy="2895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82700" y="3390900"/>
            <a:ext cx="4761230" cy="1500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600"/>
              </a:lnSpc>
            </a:pPr>
            <a:r>
              <a:rPr sz="5000" spc="95" dirty="0">
                <a:solidFill>
                  <a:srgbClr val="E9775A"/>
                </a:solidFill>
                <a:latin typeface="Malgun Gothic"/>
                <a:cs typeface="Malgun Gothic"/>
              </a:rPr>
              <a:t>interactive</a:t>
            </a:r>
            <a:r>
              <a:rPr sz="5000" spc="-175" dirty="0">
                <a:solidFill>
                  <a:srgbClr val="E9775A"/>
                </a:solidFill>
                <a:latin typeface="Malgun Gothic"/>
                <a:cs typeface="Malgun Gothic"/>
              </a:rPr>
              <a:t> </a:t>
            </a:r>
            <a:r>
              <a:rPr sz="5000" spc="-459" dirty="0">
                <a:solidFill>
                  <a:srgbClr val="E9775A"/>
                </a:solidFill>
                <a:latin typeface="Malgun Gothic"/>
                <a:cs typeface="Malgun Gothic"/>
              </a:rPr>
              <a:t>mode</a:t>
            </a:r>
            <a:endParaRPr sz="5000">
              <a:latin typeface="Malgun Gothic"/>
              <a:cs typeface="Malgun Gothic"/>
            </a:endParaRPr>
          </a:p>
          <a:p>
            <a:pPr marL="12700">
              <a:lnSpc>
                <a:spcPts val="5600"/>
              </a:lnSpc>
            </a:pPr>
            <a:r>
              <a:rPr sz="5000" spc="-885" dirty="0">
                <a:solidFill>
                  <a:srgbClr val="E9775A"/>
                </a:solidFill>
                <a:latin typeface="Malgun Gothic"/>
                <a:cs typeface="Malgun Gothic"/>
              </a:rPr>
              <a:t>=  </a:t>
            </a:r>
            <a:r>
              <a:rPr sz="5000" spc="-575" dirty="0">
                <a:solidFill>
                  <a:srgbClr val="797979"/>
                </a:solidFill>
                <a:latin typeface="Malgun Gothic"/>
                <a:cs typeface="Malgun Gothic"/>
              </a:rPr>
              <a:t>대화형</a:t>
            </a:r>
            <a:r>
              <a:rPr sz="5000" spc="-310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5000" spc="-805" dirty="0">
                <a:solidFill>
                  <a:srgbClr val="797979"/>
                </a:solidFill>
                <a:latin typeface="Malgun Gothic"/>
                <a:cs typeface="Malgun Gothic"/>
              </a:rPr>
              <a:t>모드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67700" y="7505700"/>
            <a:ext cx="4444365" cy="579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830" dirty="0">
                <a:latin typeface="Malgun Gothic"/>
                <a:cs typeface="Malgun Gothic"/>
              </a:rPr>
              <a:t>코드  </a:t>
            </a:r>
            <a:r>
              <a:rPr sz="3600" spc="-750" dirty="0">
                <a:latin typeface="Malgun Gothic"/>
                <a:cs typeface="Malgun Gothic"/>
              </a:rPr>
              <a:t>한줄마다  </a:t>
            </a:r>
            <a:r>
              <a:rPr sz="3600" spc="-775" dirty="0">
                <a:latin typeface="Malgun Gothic"/>
                <a:cs typeface="Malgun Gothic"/>
              </a:rPr>
              <a:t>바로</a:t>
            </a:r>
            <a:r>
              <a:rPr sz="3600" spc="-430" dirty="0">
                <a:latin typeface="Malgun Gothic"/>
                <a:cs typeface="Malgun Gothic"/>
              </a:rPr>
              <a:t> </a:t>
            </a:r>
            <a:r>
              <a:rPr sz="3600" spc="-620" dirty="0">
                <a:latin typeface="Malgun Gothic"/>
                <a:cs typeface="Malgun Gothic"/>
              </a:rPr>
              <a:t>실행됨!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9100">
              <a:lnSpc>
                <a:spcPct val="100000"/>
              </a:lnSpc>
            </a:pPr>
            <a:r>
              <a:rPr spc="-825" dirty="0">
                <a:solidFill>
                  <a:srgbClr val="E9775A"/>
                </a:solidFill>
              </a:rPr>
              <a:t>소프트웨어란</a:t>
            </a:r>
            <a:r>
              <a:rPr spc="-190" dirty="0">
                <a:solidFill>
                  <a:srgbClr val="E9775A"/>
                </a:solidFill>
              </a:rPr>
              <a:t> </a:t>
            </a:r>
            <a:r>
              <a:rPr spc="-880" dirty="0">
                <a:solidFill>
                  <a:srgbClr val="E9775A"/>
                </a:solidFill>
              </a:rPr>
              <a:t>무엇인가</a:t>
            </a:r>
          </a:p>
          <a:p>
            <a:pPr marL="1752600">
              <a:lnSpc>
                <a:spcPct val="100000"/>
              </a:lnSpc>
              <a:spcBef>
                <a:spcPts val="700"/>
              </a:spcBef>
            </a:pP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소프트웨어란  </a:t>
            </a:r>
            <a:r>
              <a:rPr sz="2000" b="1" spc="-370" dirty="0">
                <a:solidFill>
                  <a:srgbClr val="797979"/>
                </a:solidFill>
                <a:latin typeface="Malgun Gothic"/>
                <a:cs typeface="Malgun Gothic"/>
              </a:rPr>
              <a:t>무엇인가?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sz="2000" b="1" spc="-330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325" dirty="0">
                <a:solidFill>
                  <a:srgbClr val="000000"/>
                </a:solidFill>
                <a:latin typeface="Malgun Gothic"/>
                <a:cs typeface="Malgun Gothic"/>
              </a:rPr>
              <a:t>python설치하기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0804" y="2821939"/>
            <a:ext cx="1695450" cy="742950"/>
          </a:xfrm>
          <a:custGeom>
            <a:avLst/>
            <a:gdLst/>
            <a:ahLst/>
            <a:cxnLst/>
            <a:rect l="l" t="t" r="r" b="b"/>
            <a:pathLst>
              <a:path w="1695450" h="742950">
                <a:moveTo>
                  <a:pt x="0" y="0"/>
                </a:moveTo>
                <a:lnTo>
                  <a:pt x="1695450" y="0"/>
                </a:lnTo>
                <a:lnTo>
                  <a:pt x="1695450" y="742962"/>
                </a:lnTo>
                <a:lnTo>
                  <a:pt x="0" y="742962"/>
                </a:lnTo>
                <a:lnTo>
                  <a:pt x="0" y="0"/>
                </a:lnTo>
                <a:close/>
              </a:path>
            </a:pathLst>
          </a:custGeom>
          <a:solidFill>
            <a:srgbClr val="93C0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52600" y="2755900"/>
            <a:ext cx="160655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30" dirty="0">
                <a:solidFill>
                  <a:srgbClr val="FFFFFF"/>
                </a:solidFill>
                <a:latin typeface="Malgun Gothic"/>
                <a:cs typeface="Malgun Gothic"/>
              </a:rPr>
              <a:t>break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76700" y="2933700"/>
            <a:ext cx="2795270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480" dirty="0">
                <a:latin typeface="Malgun Gothic"/>
                <a:cs typeface="Malgun Gothic"/>
              </a:rPr>
              <a:t>반복문을</a:t>
            </a:r>
            <a:r>
              <a:rPr sz="3000" spc="-135" dirty="0">
                <a:latin typeface="Malgun Gothic"/>
                <a:cs typeface="Malgun Gothic"/>
              </a:rPr>
              <a:t> </a:t>
            </a:r>
            <a:r>
              <a:rPr sz="3000" spc="-390" dirty="0">
                <a:latin typeface="Malgun Gothic"/>
                <a:cs typeface="Malgun Gothic"/>
              </a:rPr>
              <a:t>종료한다.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65561" y="7225448"/>
            <a:ext cx="1123950" cy="0"/>
          </a:xfrm>
          <a:custGeom>
            <a:avLst/>
            <a:gdLst/>
            <a:ahLst/>
            <a:cxnLst/>
            <a:rect l="l" t="t" r="r" b="b"/>
            <a:pathLst>
              <a:path w="1123950">
                <a:moveTo>
                  <a:pt x="0" y="0"/>
                </a:moveTo>
                <a:lnTo>
                  <a:pt x="1091589" y="0"/>
                </a:lnTo>
                <a:lnTo>
                  <a:pt x="1123339" y="0"/>
                </a:lnTo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57151" y="7095908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0" y="0"/>
                </a:moveTo>
                <a:lnTo>
                  <a:pt x="0" y="259080"/>
                </a:lnTo>
                <a:lnTo>
                  <a:pt x="259079" y="129540"/>
                </a:lnTo>
                <a:lnTo>
                  <a:pt x="0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638300" y="4203700"/>
            <a:ext cx="3884929" cy="2119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170" dirty="0">
                <a:solidFill>
                  <a:srgbClr val="E9775A"/>
                </a:solidFill>
                <a:latin typeface="Malgun Gothic"/>
                <a:cs typeface="Malgun Gothic"/>
              </a:rPr>
              <a:t>ex</a:t>
            </a:r>
            <a:r>
              <a:rPr sz="4000" spc="-190" dirty="0">
                <a:solidFill>
                  <a:srgbClr val="E9775A"/>
                </a:solidFill>
                <a:latin typeface="Malgun Gothic"/>
                <a:cs typeface="Malgun Gothic"/>
              </a:rPr>
              <a:t> </a:t>
            </a:r>
            <a:r>
              <a:rPr sz="4000" spc="260" dirty="0">
                <a:solidFill>
                  <a:srgbClr val="E9775A"/>
                </a:solidFill>
                <a:latin typeface="Malgun Gothic"/>
                <a:cs typeface="Malgun Gothic"/>
              </a:rPr>
              <a:t>)</a:t>
            </a:r>
            <a:endParaRPr sz="4000">
              <a:latin typeface="Malgun Gothic"/>
              <a:cs typeface="Malgun Gothic"/>
            </a:endParaRPr>
          </a:p>
          <a:p>
            <a:pPr marL="266700">
              <a:lnSpc>
                <a:spcPct val="100000"/>
              </a:lnSpc>
              <a:spcBef>
                <a:spcPts val="2700"/>
              </a:spcBef>
            </a:pPr>
            <a:r>
              <a:rPr sz="3600" spc="30" dirty="0">
                <a:latin typeface="Malgun Gothic"/>
                <a:cs typeface="Malgun Gothic"/>
              </a:rPr>
              <a:t>a </a:t>
            </a:r>
            <a:r>
              <a:rPr sz="3600" spc="-640" dirty="0">
                <a:latin typeface="Malgun Gothic"/>
                <a:cs typeface="Malgun Gothic"/>
              </a:rPr>
              <a:t>=</a:t>
            </a:r>
            <a:r>
              <a:rPr sz="3600" spc="-285" dirty="0">
                <a:latin typeface="Malgun Gothic"/>
                <a:cs typeface="Malgun Gothic"/>
              </a:rPr>
              <a:t> </a:t>
            </a:r>
            <a:r>
              <a:rPr sz="3600" spc="210" dirty="0">
                <a:latin typeface="Malgun Gothic"/>
                <a:cs typeface="Malgun Gothic"/>
              </a:rPr>
              <a:t>0</a:t>
            </a:r>
            <a:endParaRPr sz="3600">
              <a:latin typeface="Malgun Gothic"/>
              <a:cs typeface="Malgun Gothic"/>
            </a:endParaRPr>
          </a:p>
          <a:p>
            <a:pPr marL="266700">
              <a:lnSpc>
                <a:spcPct val="100000"/>
              </a:lnSpc>
              <a:spcBef>
                <a:spcPts val="80"/>
              </a:spcBef>
            </a:pPr>
            <a:r>
              <a:rPr sz="3600" spc="25" dirty="0">
                <a:latin typeface="Malgun Gothic"/>
                <a:cs typeface="Malgun Gothic"/>
              </a:rPr>
              <a:t>for </a:t>
            </a:r>
            <a:r>
              <a:rPr sz="3600" spc="-80" dirty="0">
                <a:latin typeface="Malgun Gothic"/>
                <a:cs typeface="Malgun Gothic"/>
              </a:rPr>
              <a:t>i </a:t>
            </a:r>
            <a:r>
              <a:rPr sz="3600" spc="-85" dirty="0">
                <a:latin typeface="Malgun Gothic"/>
                <a:cs typeface="Malgun Gothic"/>
              </a:rPr>
              <a:t>in</a:t>
            </a:r>
            <a:r>
              <a:rPr sz="3600" spc="-229" dirty="0">
                <a:latin typeface="Malgun Gothic"/>
                <a:cs typeface="Malgun Gothic"/>
              </a:rPr>
              <a:t> </a:t>
            </a:r>
            <a:r>
              <a:rPr sz="3600" spc="25" dirty="0">
                <a:latin typeface="Malgun Gothic"/>
                <a:cs typeface="Malgun Gothic"/>
              </a:rPr>
              <a:t>range(3,6)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49500" y="6263375"/>
            <a:ext cx="1704339" cy="1177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5080" indent="-228600">
              <a:lnSpc>
                <a:spcPct val="101899"/>
              </a:lnSpc>
            </a:pPr>
            <a:r>
              <a:rPr sz="3600" spc="-10" dirty="0">
                <a:latin typeface="Malgun Gothic"/>
                <a:cs typeface="Malgun Gothic"/>
              </a:rPr>
              <a:t>if </a:t>
            </a:r>
            <a:r>
              <a:rPr sz="3600" spc="-80" dirty="0">
                <a:latin typeface="Malgun Gothic"/>
                <a:cs typeface="Malgun Gothic"/>
              </a:rPr>
              <a:t>i </a:t>
            </a:r>
            <a:r>
              <a:rPr sz="3600" spc="-640" dirty="0">
                <a:latin typeface="Malgun Gothic"/>
                <a:cs typeface="Malgun Gothic"/>
              </a:rPr>
              <a:t>== </a:t>
            </a:r>
            <a:r>
              <a:rPr sz="3600" spc="145" dirty="0">
                <a:latin typeface="Malgun Gothic"/>
                <a:cs typeface="Malgun Gothic"/>
              </a:rPr>
              <a:t>4:  </a:t>
            </a:r>
            <a:r>
              <a:rPr sz="3600" spc="-20" dirty="0">
                <a:latin typeface="Malgun Gothic"/>
                <a:cs typeface="Malgun Gothic"/>
              </a:rPr>
              <a:t>break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92300" y="7380975"/>
            <a:ext cx="2106930" cy="1177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57200">
              <a:lnSpc>
                <a:spcPct val="101899"/>
              </a:lnSpc>
            </a:pPr>
            <a:r>
              <a:rPr sz="3600" spc="30" dirty="0">
                <a:latin typeface="Malgun Gothic"/>
                <a:cs typeface="Malgun Gothic"/>
              </a:rPr>
              <a:t>a </a:t>
            </a:r>
            <a:r>
              <a:rPr sz="3600" spc="-640" dirty="0">
                <a:latin typeface="Malgun Gothic"/>
                <a:cs typeface="Malgun Gothic"/>
              </a:rPr>
              <a:t>= </a:t>
            </a:r>
            <a:r>
              <a:rPr sz="3600" spc="30" dirty="0">
                <a:latin typeface="Malgun Gothic"/>
                <a:cs typeface="Malgun Gothic"/>
              </a:rPr>
              <a:t>a </a:t>
            </a:r>
            <a:r>
              <a:rPr sz="3600" spc="-994" dirty="0">
                <a:latin typeface="Malgun Gothic"/>
                <a:cs typeface="Malgun Gothic"/>
              </a:rPr>
              <a:t>+ </a:t>
            </a:r>
            <a:r>
              <a:rPr sz="3600" spc="-80" dirty="0">
                <a:latin typeface="Malgun Gothic"/>
                <a:cs typeface="Malgun Gothic"/>
              </a:rPr>
              <a:t>i  </a:t>
            </a:r>
            <a:r>
              <a:rPr sz="3600" spc="70" dirty="0">
                <a:latin typeface="Malgun Gothic"/>
                <a:cs typeface="Malgun Gothic"/>
              </a:rPr>
              <a:t>print(a)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83015" y="6298704"/>
            <a:ext cx="2296160" cy="1150620"/>
          </a:xfrm>
          <a:custGeom>
            <a:avLst/>
            <a:gdLst/>
            <a:ahLst/>
            <a:cxnLst/>
            <a:rect l="l" t="t" r="r" b="b"/>
            <a:pathLst>
              <a:path w="2296160" h="1150620">
                <a:moveTo>
                  <a:pt x="0" y="0"/>
                </a:moveTo>
                <a:lnTo>
                  <a:pt x="2295690" y="0"/>
                </a:lnTo>
                <a:lnTo>
                  <a:pt x="2295690" y="1150212"/>
                </a:lnTo>
                <a:lnTo>
                  <a:pt x="0" y="1150212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588500" y="5029200"/>
            <a:ext cx="37973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35" dirty="0">
                <a:latin typeface="Malgun Gothic"/>
                <a:cs typeface="Malgun Gothic"/>
              </a:rPr>
              <a:t>3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64500" y="4203700"/>
            <a:ext cx="1240155" cy="675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620" dirty="0">
                <a:solidFill>
                  <a:srgbClr val="E9775A"/>
                </a:solidFill>
                <a:latin typeface="Malgun Gothic"/>
                <a:cs typeface="Malgun Gothic"/>
              </a:rPr>
              <a:t>결과</a:t>
            </a:r>
            <a:r>
              <a:rPr sz="4000" spc="-185" dirty="0">
                <a:solidFill>
                  <a:srgbClr val="E9775A"/>
                </a:solidFill>
                <a:latin typeface="Malgun Gothic"/>
                <a:cs typeface="Malgun Gothic"/>
              </a:rPr>
              <a:t> </a:t>
            </a:r>
            <a:r>
              <a:rPr sz="4000" spc="260" dirty="0">
                <a:solidFill>
                  <a:srgbClr val="E9775A"/>
                </a:solidFill>
                <a:latin typeface="Malgun Gothic"/>
                <a:cs typeface="Malgun Gothic"/>
              </a:rPr>
              <a:t>)</a:t>
            </a:r>
            <a:endParaRPr sz="4000">
              <a:latin typeface="Malgun Gothic"/>
              <a:cs typeface="Malgun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46800" y="6949440"/>
            <a:ext cx="1984375" cy="836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 marR="5080" indent="-114300">
              <a:lnSpc>
                <a:spcPts val="3100"/>
              </a:lnSpc>
            </a:pPr>
            <a:r>
              <a:rPr sz="3000" spc="-65" dirty="0">
                <a:latin typeface="Malgun Gothic"/>
                <a:cs typeface="Malgun Gothic"/>
              </a:rPr>
              <a:t>i </a:t>
            </a:r>
            <a:r>
              <a:rPr sz="3000" spc="-480" dirty="0">
                <a:latin typeface="Malgun Gothic"/>
                <a:cs typeface="Malgun Gothic"/>
              </a:rPr>
              <a:t>가 </a:t>
            </a:r>
            <a:r>
              <a:rPr sz="3000" spc="-175" dirty="0">
                <a:latin typeface="Malgun Gothic"/>
                <a:cs typeface="Malgun Gothic"/>
              </a:rPr>
              <a:t>4인 </a:t>
            </a:r>
            <a:r>
              <a:rPr sz="3000" spc="-525" dirty="0">
                <a:latin typeface="Malgun Gothic"/>
                <a:cs typeface="Malgun Gothic"/>
              </a:rPr>
              <a:t>경우  </a:t>
            </a:r>
            <a:r>
              <a:rPr sz="3000" spc="-475" dirty="0">
                <a:latin typeface="Malgun Gothic"/>
                <a:cs typeface="Malgun Gothic"/>
              </a:rPr>
              <a:t>반복문</a:t>
            </a:r>
            <a:r>
              <a:rPr sz="3000" spc="-155" dirty="0">
                <a:latin typeface="Malgun Gothic"/>
                <a:cs typeface="Malgun Gothic"/>
              </a:rPr>
              <a:t> </a:t>
            </a:r>
            <a:r>
              <a:rPr sz="3000" spc="-470" dirty="0">
                <a:latin typeface="Malgun Gothic"/>
                <a:cs typeface="Malgun Gothic"/>
              </a:rPr>
              <a:t>종료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35200" y="520700"/>
            <a:ext cx="2643505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1A3A5E"/>
                </a:solidFill>
                <a:latin typeface="Malgun Gothic"/>
                <a:cs typeface="Malgun Gothic"/>
              </a:rPr>
              <a:t>반복문</a:t>
            </a:r>
            <a:endParaRPr sz="5000">
              <a:latin typeface="Malgun Gothic"/>
              <a:cs typeface="Malgun Gothic"/>
            </a:endParaRPr>
          </a:p>
          <a:p>
            <a:pPr marL="50800">
              <a:lnSpc>
                <a:spcPct val="100000"/>
              </a:lnSpc>
              <a:spcBef>
                <a:spcPts val="300"/>
              </a:spcBef>
            </a:pPr>
            <a:r>
              <a:rPr sz="2000" spc="-375" dirty="0">
                <a:solidFill>
                  <a:srgbClr val="797979"/>
                </a:solidFill>
                <a:latin typeface="Malgun Gothic"/>
                <a:cs typeface="Malgun Gothic"/>
              </a:rPr>
              <a:t>반복문이란?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5" dirty="0">
                <a:latin typeface="Malgun Gothic"/>
                <a:cs typeface="Malgun Gothic"/>
              </a:rPr>
              <a:t>반복문</a:t>
            </a:r>
            <a:r>
              <a:rPr sz="2000" b="1" spc="-455" dirty="0">
                <a:solidFill>
                  <a:srgbClr val="030303"/>
                </a:solidFill>
                <a:latin typeface="Malgun Gothic"/>
                <a:cs typeface="Malgun Gothic"/>
              </a:rPr>
              <a:t>의</a:t>
            </a:r>
            <a:r>
              <a:rPr sz="2000" b="1" spc="-290" dirty="0">
                <a:solidFill>
                  <a:srgbClr val="030303"/>
                </a:solidFill>
                <a:latin typeface="Malgun Gothic"/>
                <a:cs typeface="Malgun Gothic"/>
              </a:rPr>
              <a:t> </a:t>
            </a:r>
            <a:r>
              <a:rPr sz="2000" b="1" spc="-459" dirty="0">
                <a:solidFill>
                  <a:srgbClr val="030303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08000" y="266700"/>
            <a:ext cx="151257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3A5E"/>
                </a:solidFill>
                <a:latin typeface="Malgun Gothic"/>
                <a:cs typeface="Malgun Gothic"/>
              </a:rPr>
              <a:t>0</a:t>
            </a:r>
            <a:r>
              <a:rPr sz="10000" spc="100" dirty="0">
                <a:solidFill>
                  <a:srgbClr val="1A3A5E"/>
                </a:solidFill>
                <a:latin typeface="Malgun Gothic"/>
                <a:cs typeface="Malgun Gothic"/>
              </a:rPr>
              <a:t>8</a:t>
            </a:r>
            <a:endParaRPr sz="10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005F9F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40000" y="4876800"/>
            <a:ext cx="8356600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3200" spc="-240" dirty="0">
                <a:latin typeface="Malgun Gothic"/>
                <a:cs typeface="Malgun Gothic"/>
              </a:rPr>
              <a:t>1</a:t>
            </a:r>
            <a:r>
              <a:rPr lang="ko-KR" altLang="en-US" sz="3200" spc="-240" dirty="0">
                <a:latin typeface="Malgun Gothic"/>
                <a:cs typeface="Malgun Gothic"/>
              </a:rPr>
              <a:t> 부터 </a:t>
            </a:r>
            <a:r>
              <a:rPr lang="en-US" altLang="ko-KR" sz="3200" spc="-240" dirty="0">
                <a:latin typeface="Malgun Gothic"/>
                <a:cs typeface="Malgun Gothic"/>
              </a:rPr>
              <a:t>10</a:t>
            </a:r>
            <a:r>
              <a:rPr lang="ko-KR" altLang="en-US" sz="3200" spc="-240" dirty="0">
                <a:latin typeface="Malgun Gothic"/>
                <a:cs typeface="Malgun Gothic"/>
              </a:rPr>
              <a:t>까지의 숫자를 더해 합을 출력하는 </a:t>
            </a:r>
            <a:endParaRPr lang="en-US" altLang="ko-KR" sz="3200" spc="-240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lang="ko-KR" altLang="en-US" sz="3200" spc="-240" dirty="0">
                <a:latin typeface="Malgun Gothic"/>
                <a:cs typeface="Malgun Gothic"/>
              </a:rPr>
              <a:t>프로그램을 작성합니다</a:t>
            </a:r>
            <a:r>
              <a:rPr lang="en-US" altLang="ko-KR" sz="3200" spc="-240" dirty="0">
                <a:latin typeface="Malgun Gothic"/>
                <a:cs typeface="Malgun Gothic"/>
              </a:rPr>
              <a:t>. </a:t>
            </a:r>
          </a:p>
          <a:p>
            <a:pPr marL="12700">
              <a:lnSpc>
                <a:spcPct val="100000"/>
              </a:lnSpc>
            </a:pPr>
            <a:r>
              <a:rPr lang="en-US" altLang="ko-KR" sz="3200" spc="-240" dirty="0">
                <a:latin typeface="Malgun Gothic"/>
                <a:cs typeface="Malgun Gothic"/>
              </a:rPr>
              <a:t>(while,</a:t>
            </a:r>
            <a:r>
              <a:rPr lang="ko-KR" altLang="en-US" sz="3200" spc="-240" dirty="0">
                <a:latin typeface="Malgun Gothic"/>
                <a:cs typeface="Malgun Gothic"/>
              </a:rPr>
              <a:t> </a:t>
            </a:r>
            <a:r>
              <a:rPr lang="en-US" altLang="ko-KR" sz="3200" spc="-240" dirty="0">
                <a:latin typeface="Malgun Gothic"/>
                <a:cs typeface="Malgun Gothic"/>
              </a:rPr>
              <a:t>for</a:t>
            </a:r>
            <a:r>
              <a:rPr lang="ko-KR" altLang="en-US" sz="3200" spc="-240" dirty="0">
                <a:latin typeface="Malgun Gothic"/>
                <a:cs typeface="Malgun Gothic"/>
              </a:rPr>
              <a:t> 중 원하는 것으로 만들어 보세요</a:t>
            </a:r>
            <a:r>
              <a:rPr lang="en-US" altLang="ko-KR" sz="3200" spc="-240" dirty="0">
                <a:latin typeface="Malgun Gothic"/>
                <a:cs typeface="Malgun Gothic"/>
              </a:rPr>
              <a:t>)</a:t>
            </a:r>
            <a:endParaRPr sz="3200" dirty="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9100" y="444500"/>
            <a:ext cx="8369300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6666" dirty="0" err="1">
                <a:solidFill>
                  <a:srgbClr val="1A69B5"/>
                </a:solidFill>
              </a:rPr>
              <a:t>실습</a:t>
            </a:r>
            <a:r>
              <a:rPr sz="12000" spc="-2039" baseline="-16666" dirty="0">
                <a:solidFill>
                  <a:srgbClr val="1A69B5"/>
                </a:solidFill>
              </a:rPr>
              <a:t> </a:t>
            </a:r>
            <a:r>
              <a:rPr lang="en-US" altLang="ko-KR" sz="5000" spc="-15" dirty="0">
                <a:solidFill>
                  <a:srgbClr val="1A69B5"/>
                </a:solidFill>
              </a:rPr>
              <a:t>1~10</a:t>
            </a:r>
            <a:r>
              <a:rPr lang="ko-KR" altLang="en-US" sz="5000" spc="-15" dirty="0">
                <a:solidFill>
                  <a:srgbClr val="1A69B5"/>
                </a:solidFill>
              </a:rPr>
              <a:t>까지 숫자 더하기</a:t>
            </a:r>
            <a:endParaRPr sz="5000" dirty="0"/>
          </a:p>
        </p:txBody>
      </p:sp>
    </p:spTree>
    <p:extLst>
      <p:ext uri="{BB962C8B-B14F-4D97-AF65-F5344CB8AC3E}">
        <p14:creationId xmlns:p14="http://schemas.microsoft.com/office/powerpoint/2010/main" val="8904188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005F9F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40000" y="3733800"/>
            <a:ext cx="8356600" cy="3640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745" dirty="0">
                <a:latin typeface="Malgun Gothic"/>
                <a:cs typeface="Malgun Gothic"/>
              </a:rPr>
              <a:t>컴퓨터가  </a:t>
            </a:r>
            <a:r>
              <a:rPr sz="3200" b="1" spc="-760" dirty="0">
                <a:latin typeface="Malgun Gothic"/>
                <a:cs typeface="Malgun Gothic"/>
              </a:rPr>
              <a:t>1부터  </a:t>
            </a:r>
            <a:r>
              <a:rPr sz="3200" b="1" spc="-585" dirty="0">
                <a:latin typeface="Malgun Gothic"/>
                <a:cs typeface="Malgun Gothic"/>
              </a:rPr>
              <a:t>20까지의  </a:t>
            </a:r>
            <a:r>
              <a:rPr sz="3200" b="1" spc="-740" dirty="0">
                <a:latin typeface="Malgun Gothic"/>
                <a:cs typeface="Malgun Gothic"/>
              </a:rPr>
              <a:t>수  </a:t>
            </a:r>
            <a:r>
              <a:rPr sz="3200" spc="-740" dirty="0">
                <a:latin typeface="Malgun Gothic"/>
                <a:cs typeface="Malgun Gothic"/>
              </a:rPr>
              <a:t>중  </a:t>
            </a:r>
            <a:r>
              <a:rPr sz="3200" spc="-695" dirty="0">
                <a:latin typeface="Malgun Gothic"/>
                <a:cs typeface="Malgun Gothic"/>
              </a:rPr>
              <a:t>하나의  </a:t>
            </a:r>
            <a:r>
              <a:rPr sz="3200" spc="-740" dirty="0">
                <a:latin typeface="Malgun Gothic"/>
                <a:cs typeface="Malgun Gothic"/>
              </a:rPr>
              <a:t>수를  </a:t>
            </a:r>
            <a:r>
              <a:rPr sz="3200" b="1" spc="-780" dirty="0">
                <a:latin typeface="Malgun Gothic"/>
                <a:cs typeface="Malgun Gothic"/>
              </a:rPr>
              <a:t>임의로 </a:t>
            </a:r>
            <a:r>
              <a:rPr sz="3200" b="1" spc="-545" dirty="0">
                <a:latin typeface="Malgun Gothic"/>
                <a:cs typeface="Malgun Gothic"/>
              </a:rPr>
              <a:t> </a:t>
            </a:r>
            <a:r>
              <a:rPr sz="3200" b="1" spc="-570" dirty="0">
                <a:latin typeface="Malgun Gothic"/>
                <a:cs typeface="Malgun Gothic"/>
              </a:rPr>
              <a:t>정한다</a:t>
            </a:r>
            <a:r>
              <a:rPr sz="3200" spc="-570" dirty="0">
                <a:latin typeface="Malgun Gothic"/>
                <a:cs typeface="Malgun Gothic"/>
              </a:rPr>
              <a:t>.</a:t>
            </a:r>
            <a:endParaRPr sz="3200">
              <a:latin typeface="Malgun Gothic"/>
              <a:cs typeface="Malgun Gothic"/>
            </a:endParaRPr>
          </a:p>
          <a:p>
            <a:pPr marL="12700" marR="1431925">
              <a:lnSpc>
                <a:spcPct val="213499"/>
              </a:lnSpc>
            </a:pPr>
            <a:r>
              <a:rPr sz="3200" spc="-665" dirty="0">
                <a:latin typeface="Malgun Gothic"/>
                <a:cs typeface="Malgun Gothic"/>
              </a:rPr>
              <a:t>사용자가 </a:t>
            </a:r>
            <a:r>
              <a:rPr sz="3200" spc="-780" dirty="0">
                <a:latin typeface="Malgun Gothic"/>
                <a:cs typeface="Malgun Gothic"/>
              </a:rPr>
              <a:t>임의로 </a:t>
            </a:r>
            <a:r>
              <a:rPr sz="3200" spc="-720" dirty="0">
                <a:latin typeface="Malgun Gothic"/>
                <a:cs typeface="Malgun Gothic"/>
              </a:rPr>
              <a:t>정한 </a:t>
            </a:r>
            <a:r>
              <a:rPr sz="3200" spc="-705" dirty="0">
                <a:latin typeface="Malgun Gothic"/>
                <a:cs typeface="Malgun Gothic"/>
              </a:rPr>
              <a:t>숫자를 </a:t>
            </a:r>
            <a:r>
              <a:rPr sz="3200" spc="-730" dirty="0">
                <a:latin typeface="Malgun Gothic"/>
                <a:cs typeface="Malgun Gothic"/>
              </a:rPr>
              <a:t>추측하여 </a:t>
            </a:r>
            <a:r>
              <a:rPr sz="3200" b="1" spc="-610" dirty="0">
                <a:latin typeface="Malgun Gothic"/>
                <a:cs typeface="Malgun Gothic"/>
              </a:rPr>
              <a:t>입력</a:t>
            </a:r>
            <a:r>
              <a:rPr sz="3200" spc="-610" dirty="0">
                <a:latin typeface="Malgun Gothic"/>
                <a:cs typeface="Malgun Gothic"/>
              </a:rPr>
              <a:t>하고,  </a:t>
            </a:r>
            <a:r>
              <a:rPr sz="3200" spc="-745" dirty="0">
                <a:latin typeface="Malgun Gothic"/>
                <a:cs typeface="Malgun Gothic"/>
              </a:rPr>
              <a:t>컴퓨터가  </a:t>
            </a:r>
            <a:r>
              <a:rPr sz="3200" spc="-730" dirty="0">
                <a:latin typeface="Malgun Gothic"/>
                <a:cs typeface="Malgun Gothic"/>
              </a:rPr>
              <a:t>맞는지  </a:t>
            </a:r>
            <a:r>
              <a:rPr sz="3200" spc="-770" dirty="0">
                <a:latin typeface="Malgun Gothic"/>
                <a:cs typeface="Malgun Gothic"/>
              </a:rPr>
              <a:t>틀렸는지 </a:t>
            </a:r>
            <a:r>
              <a:rPr sz="3200" spc="-585" dirty="0">
                <a:latin typeface="Malgun Gothic"/>
                <a:cs typeface="Malgun Gothic"/>
              </a:rPr>
              <a:t> </a:t>
            </a:r>
            <a:r>
              <a:rPr sz="3200" b="1" spc="-605" dirty="0">
                <a:latin typeface="Malgun Gothic"/>
                <a:cs typeface="Malgun Gothic"/>
              </a:rPr>
              <a:t>출력</a:t>
            </a:r>
            <a:r>
              <a:rPr sz="3200" spc="-605" dirty="0">
                <a:latin typeface="Malgun Gothic"/>
                <a:cs typeface="Malgun Gothic"/>
              </a:rPr>
              <a:t>한다.</a:t>
            </a:r>
            <a:endParaRPr sz="32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200" spc="-780" dirty="0">
                <a:latin typeface="Malgun Gothic"/>
                <a:cs typeface="Malgun Gothic"/>
              </a:rPr>
              <a:t>기회는 </a:t>
            </a:r>
            <a:r>
              <a:rPr sz="3200" spc="-720" dirty="0">
                <a:latin typeface="Malgun Gothic"/>
                <a:cs typeface="Malgun Gothic"/>
              </a:rPr>
              <a:t> </a:t>
            </a:r>
            <a:r>
              <a:rPr sz="3200" b="1" spc="-240" dirty="0">
                <a:latin typeface="Malgun Gothic"/>
                <a:cs typeface="Malgun Gothic"/>
              </a:rPr>
              <a:t>6번</a:t>
            </a:r>
            <a:r>
              <a:rPr sz="3200" spc="-240" dirty="0">
                <a:latin typeface="Malgun Gothic"/>
                <a:cs typeface="Malgun Gothic"/>
              </a:rPr>
              <a:t>!!</a:t>
            </a:r>
            <a:endParaRPr sz="32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6666" dirty="0">
                <a:solidFill>
                  <a:srgbClr val="1A69B5"/>
                </a:solidFill>
              </a:rPr>
              <a:t>실습 </a:t>
            </a:r>
            <a:r>
              <a:rPr sz="5000" spc="-15" dirty="0">
                <a:solidFill>
                  <a:srgbClr val="1A69B5"/>
                </a:solidFill>
              </a:rPr>
              <a:t>Guess </a:t>
            </a:r>
            <a:r>
              <a:rPr sz="5000" spc="-25" dirty="0">
                <a:solidFill>
                  <a:srgbClr val="1A69B5"/>
                </a:solidFill>
              </a:rPr>
              <a:t>the</a:t>
            </a:r>
            <a:r>
              <a:rPr sz="5000" spc="-720" dirty="0">
                <a:solidFill>
                  <a:srgbClr val="1A69B5"/>
                </a:solidFill>
              </a:rPr>
              <a:t> </a:t>
            </a:r>
            <a:r>
              <a:rPr sz="5000" spc="-245" dirty="0">
                <a:solidFill>
                  <a:srgbClr val="1A69B5"/>
                </a:solidFill>
              </a:rPr>
              <a:t>Number</a:t>
            </a:r>
            <a:endParaRPr sz="5000"/>
          </a:p>
        </p:txBody>
      </p:sp>
      <p:sp>
        <p:nvSpPr>
          <p:cNvPr id="6" name="object 6"/>
          <p:cNvSpPr txBox="1"/>
          <p:nvPr/>
        </p:nvSpPr>
        <p:spPr>
          <a:xfrm>
            <a:off x="2273300" y="1612900"/>
            <a:ext cx="292100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434" dirty="0">
                <a:latin typeface="Malgun Gothic"/>
                <a:cs typeface="Malgun Gothic"/>
              </a:rPr>
              <a:t>랜덤함수와  </a:t>
            </a:r>
            <a:r>
              <a:rPr sz="2000" spc="-465" dirty="0">
                <a:latin typeface="Malgun Gothic"/>
                <a:cs typeface="Malgun Gothic"/>
              </a:rPr>
              <a:t>입출력함수</a:t>
            </a:r>
            <a:r>
              <a:rPr sz="2000" spc="-285" dirty="0">
                <a:latin typeface="Malgun Gothic"/>
                <a:cs typeface="Malgun Gothic"/>
              </a:rPr>
              <a:t> </a:t>
            </a:r>
            <a:r>
              <a:rPr sz="2000" spc="-440" dirty="0">
                <a:latin typeface="Malgun Gothic"/>
                <a:cs typeface="Malgun Gothic"/>
              </a:rPr>
              <a:t>사용하기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005F9F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>
                <a:solidFill>
                  <a:srgbClr val="1A69B5"/>
                </a:solidFill>
              </a:rPr>
              <a:t>실습 </a:t>
            </a:r>
            <a:r>
              <a:rPr sz="5000" spc="-15" dirty="0">
                <a:solidFill>
                  <a:srgbClr val="1A69B5"/>
                </a:solidFill>
              </a:rPr>
              <a:t>Guess </a:t>
            </a:r>
            <a:r>
              <a:rPr sz="5000" spc="-25" dirty="0">
                <a:solidFill>
                  <a:srgbClr val="1A69B5"/>
                </a:solidFill>
              </a:rPr>
              <a:t>the</a:t>
            </a:r>
            <a:r>
              <a:rPr sz="5000" spc="-720" dirty="0">
                <a:solidFill>
                  <a:srgbClr val="1A69B5"/>
                </a:solidFill>
              </a:rPr>
              <a:t> </a:t>
            </a:r>
            <a:r>
              <a:rPr sz="5000" spc="-245" dirty="0">
                <a:solidFill>
                  <a:srgbClr val="1A69B5"/>
                </a:solidFill>
              </a:rPr>
              <a:t>Number</a:t>
            </a:r>
            <a:endParaRPr sz="5000"/>
          </a:p>
        </p:txBody>
      </p:sp>
      <p:sp>
        <p:nvSpPr>
          <p:cNvPr id="5" name="object 5"/>
          <p:cNvSpPr txBox="1"/>
          <p:nvPr/>
        </p:nvSpPr>
        <p:spPr>
          <a:xfrm>
            <a:off x="1346200" y="2933573"/>
            <a:ext cx="7231380" cy="6121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4070985">
              <a:lnSpc>
                <a:spcPct val="106700"/>
              </a:lnSpc>
            </a:pPr>
            <a:r>
              <a:rPr sz="2500" spc="-190" dirty="0">
                <a:solidFill>
                  <a:srgbClr val="005F9F"/>
                </a:solidFill>
                <a:latin typeface="Malgun Gothic"/>
                <a:cs typeface="Malgun Gothic"/>
              </a:rPr>
              <a:t>Hello! </a:t>
            </a:r>
            <a:r>
              <a:rPr sz="2500" spc="-265" dirty="0">
                <a:solidFill>
                  <a:srgbClr val="005F9F"/>
                </a:solidFill>
                <a:latin typeface="Malgun Gothic"/>
                <a:cs typeface="Malgun Gothic"/>
              </a:rPr>
              <a:t>What </a:t>
            </a:r>
            <a:r>
              <a:rPr sz="2500" spc="-85" dirty="0">
                <a:solidFill>
                  <a:srgbClr val="005F9F"/>
                </a:solidFill>
                <a:latin typeface="Malgun Gothic"/>
                <a:cs typeface="Malgun Gothic"/>
              </a:rPr>
              <a:t>is </a:t>
            </a:r>
            <a:r>
              <a:rPr sz="2500" spc="-240" dirty="0">
                <a:solidFill>
                  <a:srgbClr val="005F9F"/>
                </a:solidFill>
                <a:latin typeface="Malgun Gothic"/>
                <a:cs typeface="Malgun Gothic"/>
              </a:rPr>
              <a:t>your</a:t>
            </a:r>
            <a:r>
              <a:rPr sz="2500" spc="-434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2500" spc="-275" dirty="0">
                <a:solidFill>
                  <a:srgbClr val="005F9F"/>
                </a:solidFill>
                <a:latin typeface="Malgun Gothic"/>
                <a:cs typeface="Malgun Gothic"/>
              </a:rPr>
              <a:t>name?  </a:t>
            </a:r>
            <a:r>
              <a:rPr sz="2500" spc="-220" dirty="0">
                <a:solidFill>
                  <a:srgbClr val="F3B431"/>
                </a:solidFill>
                <a:latin typeface="Malgun Gothic"/>
                <a:cs typeface="Malgun Gothic"/>
              </a:rPr>
              <a:t>‘HanYang’</a:t>
            </a:r>
            <a:endParaRPr sz="25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2500" spc="-204" dirty="0">
                <a:solidFill>
                  <a:srgbClr val="005F9F"/>
                </a:solidFill>
                <a:latin typeface="Malgun Gothic"/>
                <a:cs typeface="Malgun Gothic"/>
              </a:rPr>
              <a:t>Well, </a:t>
            </a:r>
            <a:r>
              <a:rPr sz="2500" spc="-305" dirty="0">
                <a:solidFill>
                  <a:srgbClr val="005F9F"/>
                </a:solidFill>
                <a:latin typeface="Malgun Gothic"/>
                <a:cs typeface="Malgun Gothic"/>
              </a:rPr>
              <a:t>HanYang, </a:t>
            </a:r>
            <a:r>
              <a:rPr sz="2500" spc="145" dirty="0">
                <a:solidFill>
                  <a:srgbClr val="005F9F"/>
                </a:solidFill>
                <a:latin typeface="Malgun Gothic"/>
                <a:cs typeface="Malgun Gothic"/>
              </a:rPr>
              <a:t>I </a:t>
            </a:r>
            <a:r>
              <a:rPr sz="2500" spc="-395" dirty="0">
                <a:solidFill>
                  <a:srgbClr val="005F9F"/>
                </a:solidFill>
                <a:latin typeface="Malgun Gothic"/>
                <a:cs typeface="Malgun Gothic"/>
              </a:rPr>
              <a:t>am </a:t>
            </a:r>
            <a:r>
              <a:rPr sz="2500" spc="-235" dirty="0">
                <a:solidFill>
                  <a:srgbClr val="005F9F"/>
                </a:solidFill>
                <a:latin typeface="Malgun Gothic"/>
                <a:cs typeface="Malgun Gothic"/>
              </a:rPr>
              <a:t>thingking </a:t>
            </a:r>
            <a:r>
              <a:rPr sz="2500" spc="-160" dirty="0">
                <a:solidFill>
                  <a:srgbClr val="005F9F"/>
                </a:solidFill>
                <a:latin typeface="Malgun Gothic"/>
                <a:cs typeface="Malgun Gothic"/>
              </a:rPr>
              <a:t>of </a:t>
            </a:r>
            <a:r>
              <a:rPr sz="2500" spc="-185" dirty="0">
                <a:solidFill>
                  <a:srgbClr val="005F9F"/>
                </a:solidFill>
                <a:latin typeface="Malgun Gothic"/>
                <a:cs typeface="Malgun Gothic"/>
              </a:rPr>
              <a:t>a </a:t>
            </a:r>
            <a:r>
              <a:rPr sz="2500" spc="-330" dirty="0">
                <a:solidFill>
                  <a:srgbClr val="005F9F"/>
                </a:solidFill>
                <a:latin typeface="Malgun Gothic"/>
                <a:cs typeface="Malgun Gothic"/>
              </a:rPr>
              <a:t>number </a:t>
            </a:r>
            <a:r>
              <a:rPr sz="2500" spc="-254" dirty="0">
                <a:solidFill>
                  <a:srgbClr val="005F9F"/>
                </a:solidFill>
                <a:latin typeface="Malgun Gothic"/>
                <a:cs typeface="Malgun Gothic"/>
              </a:rPr>
              <a:t>between </a:t>
            </a:r>
            <a:r>
              <a:rPr sz="2500" spc="-550" dirty="0">
                <a:solidFill>
                  <a:srgbClr val="005F9F"/>
                </a:solidFill>
                <a:latin typeface="Malgun Gothic"/>
                <a:cs typeface="Malgun Gothic"/>
              </a:rPr>
              <a:t>1  </a:t>
            </a:r>
            <a:r>
              <a:rPr sz="2500" spc="-325" dirty="0">
                <a:solidFill>
                  <a:srgbClr val="005F9F"/>
                </a:solidFill>
                <a:latin typeface="Malgun Gothic"/>
                <a:cs typeface="Malgun Gothic"/>
              </a:rPr>
              <a:t>and</a:t>
            </a:r>
            <a:r>
              <a:rPr sz="2500" spc="-380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2500" spc="-210" dirty="0">
                <a:solidFill>
                  <a:srgbClr val="005F9F"/>
                </a:solidFill>
                <a:latin typeface="Malgun Gothic"/>
                <a:cs typeface="Malgun Gothic"/>
              </a:rPr>
              <a:t>20.</a:t>
            </a:r>
            <a:endParaRPr sz="2500">
              <a:latin typeface="Malgun Gothic"/>
              <a:cs typeface="Malgun Gothic"/>
            </a:endParaRPr>
          </a:p>
          <a:p>
            <a:pPr marL="12700" marR="5655310">
              <a:lnSpc>
                <a:spcPct val="106700"/>
              </a:lnSpc>
            </a:pPr>
            <a:r>
              <a:rPr sz="2500" spc="-270" dirty="0">
                <a:solidFill>
                  <a:srgbClr val="005F9F"/>
                </a:solidFill>
                <a:latin typeface="Malgun Gothic"/>
                <a:cs typeface="Malgun Gothic"/>
              </a:rPr>
              <a:t>Take </a:t>
            </a:r>
            <a:r>
              <a:rPr sz="2500" spc="-185" dirty="0">
                <a:solidFill>
                  <a:srgbClr val="005F9F"/>
                </a:solidFill>
                <a:latin typeface="Malgun Gothic"/>
                <a:cs typeface="Malgun Gothic"/>
              </a:rPr>
              <a:t>a</a:t>
            </a:r>
            <a:r>
              <a:rPr sz="2500" spc="-265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2500" spc="-225" dirty="0">
                <a:solidFill>
                  <a:srgbClr val="005F9F"/>
                </a:solidFill>
                <a:latin typeface="Malgun Gothic"/>
                <a:cs typeface="Malgun Gothic"/>
              </a:rPr>
              <a:t>guess.  </a:t>
            </a:r>
            <a:r>
              <a:rPr sz="2500" spc="-390" dirty="0">
                <a:solidFill>
                  <a:srgbClr val="F3B431"/>
                </a:solidFill>
                <a:latin typeface="Malgun Gothic"/>
                <a:cs typeface="Malgun Gothic"/>
              </a:rPr>
              <a:t>10</a:t>
            </a:r>
            <a:endParaRPr sz="25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2500" spc="-240" dirty="0">
                <a:solidFill>
                  <a:srgbClr val="005F9F"/>
                </a:solidFill>
                <a:latin typeface="Malgun Gothic"/>
                <a:cs typeface="Malgun Gothic"/>
              </a:rPr>
              <a:t>your guess </a:t>
            </a:r>
            <a:r>
              <a:rPr sz="2500" spc="-85" dirty="0">
                <a:solidFill>
                  <a:srgbClr val="005F9F"/>
                </a:solidFill>
                <a:latin typeface="Malgun Gothic"/>
                <a:cs typeface="Malgun Gothic"/>
              </a:rPr>
              <a:t>is </a:t>
            </a:r>
            <a:r>
              <a:rPr sz="2500" spc="-280" dirty="0">
                <a:solidFill>
                  <a:srgbClr val="005F9F"/>
                </a:solidFill>
                <a:latin typeface="Malgun Gothic"/>
                <a:cs typeface="Malgun Gothic"/>
              </a:rPr>
              <a:t>too</a:t>
            </a:r>
            <a:r>
              <a:rPr sz="2500" spc="-420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2500" spc="-235" dirty="0">
                <a:solidFill>
                  <a:srgbClr val="005F9F"/>
                </a:solidFill>
                <a:latin typeface="Malgun Gothic"/>
                <a:cs typeface="Malgun Gothic"/>
              </a:rPr>
              <a:t>high.</a:t>
            </a:r>
            <a:endParaRPr sz="2500">
              <a:latin typeface="Malgun Gothic"/>
              <a:cs typeface="Malgun Gothic"/>
            </a:endParaRPr>
          </a:p>
          <a:p>
            <a:pPr marL="12700" marR="5655310">
              <a:lnSpc>
                <a:spcPct val="106700"/>
              </a:lnSpc>
            </a:pPr>
            <a:r>
              <a:rPr sz="2500" spc="-270" dirty="0">
                <a:solidFill>
                  <a:srgbClr val="005F9F"/>
                </a:solidFill>
                <a:latin typeface="Malgun Gothic"/>
                <a:cs typeface="Malgun Gothic"/>
              </a:rPr>
              <a:t>Take </a:t>
            </a:r>
            <a:r>
              <a:rPr sz="2500" spc="-185" dirty="0">
                <a:solidFill>
                  <a:srgbClr val="005F9F"/>
                </a:solidFill>
                <a:latin typeface="Malgun Gothic"/>
                <a:cs typeface="Malgun Gothic"/>
              </a:rPr>
              <a:t>a</a:t>
            </a:r>
            <a:r>
              <a:rPr sz="2500" spc="-265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2500" spc="-225" dirty="0">
                <a:solidFill>
                  <a:srgbClr val="005F9F"/>
                </a:solidFill>
                <a:latin typeface="Malgun Gothic"/>
                <a:cs typeface="Malgun Gothic"/>
              </a:rPr>
              <a:t>guess.  </a:t>
            </a:r>
            <a:r>
              <a:rPr sz="2500" spc="-340" dirty="0">
                <a:solidFill>
                  <a:srgbClr val="F3B431"/>
                </a:solidFill>
                <a:latin typeface="Malgun Gothic"/>
                <a:cs typeface="Malgun Gothic"/>
              </a:rPr>
              <a:t>5</a:t>
            </a:r>
            <a:endParaRPr sz="25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2500" spc="-240" dirty="0">
                <a:solidFill>
                  <a:srgbClr val="005F9F"/>
                </a:solidFill>
                <a:latin typeface="Malgun Gothic"/>
                <a:cs typeface="Malgun Gothic"/>
              </a:rPr>
              <a:t>your guess </a:t>
            </a:r>
            <a:r>
              <a:rPr sz="2500" spc="-85" dirty="0">
                <a:solidFill>
                  <a:srgbClr val="005F9F"/>
                </a:solidFill>
                <a:latin typeface="Malgun Gothic"/>
                <a:cs typeface="Malgun Gothic"/>
              </a:rPr>
              <a:t>is </a:t>
            </a:r>
            <a:r>
              <a:rPr sz="2500" spc="-280" dirty="0">
                <a:solidFill>
                  <a:srgbClr val="005F9F"/>
                </a:solidFill>
                <a:latin typeface="Malgun Gothic"/>
                <a:cs typeface="Malgun Gothic"/>
              </a:rPr>
              <a:t>too</a:t>
            </a:r>
            <a:r>
              <a:rPr sz="2500" spc="-420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2500" spc="-225" dirty="0">
                <a:solidFill>
                  <a:srgbClr val="005F9F"/>
                </a:solidFill>
                <a:latin typeface="Malgun Gothic"/>
                <a:cs typeface="Malgun Gothic"/>
              </a:rPr>
              <a:t>low.</a:t>
            </a:r>
            <a:endParaRPr sz="2500">
              <a:latin typeface="Malgun Gothic"/>
              <a:cs typeface="Malgun Gothic"/>
            </a:endParaRPr>
          </a:p>
          <a:p>
            <a:pPr marL="12700" marR="5655310">
              <a:lnSpc>
                <a:spcPct val="106700"/>
              </a:lnSpc>
            </a:pPr>
            <a:r>
              <a:rPr sz="2500" spc="-270" dirty="0">
                <a:solidFill>
                  <a:srgbClr val="005F9F"/>
                </a:solidFill>
                <a:latin typeface="Malgun Gothic"/>
                <a:cs typeface="Malgun Gothic"/>
              </a:rPr>
              <a:t>Take </a:t>
            </a:r>
            <a:r>
              <a:rPr sz="2500" spc="-185" dirty="0">
                <a:solidFill>
                  <a:srgbClr val="005F9F"/>
                </a:solidFill>
                <a:latin typeface="Malgun Gothic"/>
                <a:cs typeface="Malgun Gothic"/>
              </a:rPr>
              <a:t>a</a:t>
            </a:r>
            <a:r>
              <a:rPr sz="2500" spc="-265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2500" spc="-225" dirty="0">
                <a:solidFill>
                  <a:srgbClr val="005F9F"/>
                </a:solidFill>
                <a:latin typeface="Malgun Gothic"/>
                <a:cs typeface="Malgun Gothic"/>
              </a:rPr>
              <a:t>guess.  </a:t>
            </a:r>
            <a:r>
              <a:rPr sz="2500" spc="-270" dirty="0">
                <a:solidFill>
                  <a:srgbClr val="F3B431"/>
                </a:solidFill>
                <a:latin typeface="Malgun Gothic"/>
                <a:cs typeface="Malgun Gothic"/>
              </a:rPr>
              <a:t>7</a:t>
            </a:r>
            <a:endParaRPr sz="25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2500" spc="-240" dirty="0">
                <a:solidFill>
                  <a:srgbClr val="005F9F"/>
                </a:solidFill>
                <a:latin typeface="Malgun Gothic"/>
                <a:cs typeface="Malgun Gothic"/>
              </a:rPr>
              <a:t>your guess </a:t>
            </a:r>
            <a:r>
              <a:rPr sz="2500" spc="-85" dirty="0">
                <a:solidFill>
                  <a:srgbClr val="005F9F"/>
                </a:solidFill>
                <a:latin typeface="Malgun Gothic"/>
                <a:cs typeface="Malgun Gothic"/>
              </a:rPr>
              <a:t>is </a:t>
            </a:r>
            <a:r>
              <a:rPr sz="2500" spc="-280" dirty="0">
                <a:solidFill>
                  <a:srgbClr val="005F9F"/>
                </a:solidFill>
                <a:latin typeface="Malgun Gothic"/>
                <a:cs typeface="Malgun Gothic"/>
              </a:rPr>
              <a:t>too</a:t>
            </a:r>
            <a:r>
              <a:rPr sz="2500" spc="-420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2500" spc="-235" dirty="0">
                <a:solidFill>
                  <a:srgbClr val="005F9F"/>
                </a:solidFill>
                <a:latin typeface="Malgun Gothic"/>
                <a:cs typeface="Malgun Gothic"/>
              </a:rPr>
              <a:t>high.</a:t>
            </a:r>
            <a:endParaRPr sz="2500">
              <a:latin typeface="Malgun Gothic"/>
              <a:cs typeface="Malgun Gothic"/>
            </a:endParaRPr>
          </a:p>
          <a:p>
            <a:pPr marL="12700" marR="5655310">
              <a:lnSpc>
                <a:spcPct val="106700"/>
              </a:lnSpc>
            </a:pPr>
            <a:r>
              <a:rPr sz="2500" spc="-270" dirty="0">
                <a:solidFill>
                  <a:srgbClr val="005F9F"/>
                </a:solidFill>
                <a:latin typeface="Malgun Gothic"/>
                <a:cs typeface="Malgun Gothic"/>
              </a:rPr>
              <a:t>Take </a:t>
            </a:r>
            <a:r>
              <a:rPr sz="2500" spc="-185" dirty="0">
                <a:solidFill>
                  <a:srgbClr val="005F9F"/>
                </a:solidFill>
                <a:latin typeface="Malgun Gothic"/>
                <a:cs typeface="Malgun Gothic"/>
              </a:rPr>
              <a:t>a</a:t>
            </a:r>
            <a:r>
              <a:rPr sz="2500" spc="-265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2500" spc="-225" dirty="0">
                <a:solidFill>
                  <a:srgbClr val="005F9F"/>
                </a:solidFill>
                <a:latin typeface="Malgun Gothic"/>
                <a:cs typeface="Malgun Gothic"/>
              </a:rPr>
              <a:t>guess.  </a:t>
            </a:r>
            <a:r>
              <a:rPr sz="2500" spc="-200" dirty="0">
                <a:solidFill>
                  <a:srgbClr val="F3B431"/>
                </a:solidFill>
                <a:latin typeface="Malgun Gothic"/>
                <a:cs typeface="Malgun Gothic"/>
              </a:rPr>
              <a:t>6</a:t>
            </a:r>
            <a:endParaRPr sz="25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2500" spc="-434" dirty="0">
                <a:solidFill>
                  <a:srgbClr val="005F9F"/>
                </a:solidFill>
                <a:latin typeface="Malgun Gothic"/>
                <a:cs typeface="Malgun Gothic"/>
              </a:rPr>
              <a:t>Good </a:t>
            </a:r>
            <a:r>
              <a:rPr sz="2500" spc="-210" dirty="0">
                <a:solidFill>
                  <a:srgbClr val="005F9F"/>
                </a:solidFill>
                <a:latin typeface="Malgun Gothic"/>
                <a:cs typeface="Malgun Gothic"/>
              </a:rPr>
              <a:t>job, </a:t>
            </a:r>
            <a:r>
              <a:rPr sz="2500" spc="-270" dirty="0">
                <a:solidFill>
                  <a:srgbClr val="005F9F"/>
                </a:solidFill>
                <a:latin typeface="Malgun Gothic"/>
                <a:cs typeface="Malgun Gothic"/>
              </a:rPr>
              <a:t>Hanyang! </a:t>
            </a:r>
            <a:r>
              <a:rPr sz="2500" spc="-300" dirty="0">
                <a:solidFill>
                  <a:srgbClr val="005F9F"/>
                </a:solidFill>
                <a:latin typeface="Malgun Gothic"/>
                <a:cs typeface="Malgun Gothic"/>
              </a:rPr>
              <a:t>you </a:t>
            </a:r>
            <a:r>
              <a:rPr sz="2500" spc="-270" dirty="0">
                <a:solidFill>
                  <a:srgbClr val="005F9F"/>
                </a:solidFill>
                <a:latin typeface="Malgun Gothic"/>
                <a:cs typeface="Malgun Gothic"/>
              </a:rPr>
              <a:t>guessed </a:t>
            </a:r>
            <a:r>
              <a:rPr sz="2500" spc="-365" dirty="0">
                <a:solidFill>
                  <a:srgbClr val="005F9F"/>
                </a:solidFill>
                <a:latin typeface="Malgun Gothic"/>
                <a:cs typeface="Malgun Gothic"/>
              </a:rPr>
              <a:t>my </a:t>
            </a:r>
            <a:r>
              <a:rPr sz="2500" spc="-330" dirty="0">
                <a:solidFill>
                  <a:srgbClr val="005F9F"/>
                </a:solidFill>
                <a:latin typeface="Malgun Gothic"/>
                <a:cs typeface="Malgun Gothic"/>
              </a:rPr>
              <a:t>number </a:t>
            </a:r>
            <a:r>
              <a:rPr sz="2500" spc="-200" dirty="0">
                <a:solidFill>
                  <a:srgbClr val="005F9F"/>
                </a:solidFill>
                <a:latin typeface="Malgun Gothic"/>
                <a:cs typeface="Malgun Gothic"/>
              </a:rPr>
              <a:t>in </a:t>
            </a:r>
            <a:r>
              <a:rPr sz="2500" spc="-45" dirty="0">
                <a:solidFill>
                  <a:srgbClr val="005F9F"/>
                </a:solidFill>
                <a:latin typeface="Malgun Gothic"/>
                <a:cs typeface="Malgun Gothic"/>
              </a:rPr>
              <a:t>4</a:t>
            </a:r>
            <a:r>
              <a:rPr sz="2500" spc="325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2500" spc="-185" dirty="0">
                <a:solidFill>
                  <a:srgbClr val="005F9F"/>
                </a:solidFill>
                <a:latin typeface="Malgun Gothic"/>
                <a:cs typeface="Malgun Gothic"/>
              </a:rPr>
              <a:t>guesses!</a:t>
            </a:r>
            <a:endParaRPr sz="25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73300" y="1612900"/>
            <a:ext cx="292100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434" dirty="0">
                <a:latin typeface="Malgun Gothic"/>
                <a:cs typeface="Malgun Gothic"/>
              </a:rPr>
              <a:t>랜덤함수와  </a:t>
            </a:r>
            <a:r>
              <a:rPr sz="2000" spc="-465" dirty="0">
                <a:latin typeface="Malgun Gothic"/>
                <a:cs typeface="Malgun Gothic"/>
              </a:rPr>
              <a:t>입출력함수</a:t>
            </a:r>
            <a:r>
              <a:rPr sz="2000" spc="-285" dirty="0">
                <a:latin typeface="Malgun Gothic"/>
                <a:cs typeface="Malgun Gothic"/>
              </a:rPr>
              <a:t> </a:t>
            </a:r>
            <a:r>
              <a:rPr sz="2000" spc="-440" dirty="0">
                <a:latin typeface="Malgun Gothic"/>
                <a:cs typeface="Malgun Gothic"/>
              </a:rPr>
              <a:t>사용하기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005F9F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9100" y="736600"/>
            <a:ext cx="1713230" cy="1336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0" spc="-1500" dirty="0">
                <a:solidFill>
                  <a:srgbClr val="1A69B5"/>
                </a:solidFill>
                <a:latin typeface="Malgun Gothic"/>
                <a:cs typeface="Malgun Gothic"/>
              </a:rPr>
              <a:t>실</a:t>
            </a:r>
            <a:r>
              <a:rPr sz="8000" spc="-1220" dirty="0">
                <a:solidFill>
                  <a:srgbClr val="1A69B5"/>
                </a:solidFill>
                <a:latin typeface="Malgun Gothic"/>
                <a:cs typeface="Malgun Gothic"/>
              </a:rPr>
              <a:t>습</a:t>
            </a:r>
            <a:endParaRPr sz="8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20800" y="3949700"/>
            <a:ext cx="11353800" cy="2700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730" dirty="0">
                <a:latin typeface="Malgun Gothic"/>
                <a:cs typeface="Malgun Gothic"/>
              </a:rPr>
              <a:t>우리가  </a:t>
            </a:r>
            <a:r>
              <a:rPr sz="3200" spc="-770" dirty="0">
                <a:latin typeface="Malgun Gothic"/>
                <a:cs typeface="Malgun Gothic"/>
              </a:rPr>
              <a:t>흔히  </a:t>
            </a:r>
            <a:r>
              <a:rPr sz="3200" spc="-690" dirty="0">
                <a:latin typeface="Malgun Gothic"/>
                <a:cs typeface="Malgun Gothic"/>
              </a:rPr>
              <a:t>아는  </a:t>
            </a:r>
            <a:r>
              <a:rPr sz="3200" spc="-220" dirty="0">
                <a:latin typeface="Malgun Gothic"/>
                <a:cs typeface="Malgun Gothic"/>
              </a:rPr>
              <a:t>3,6,9 </a:t>
            </a:r>
            <a:r>
              <a:rPr sz="3200" spc="-705" dirty="0">
                <a:latin typeface="Malgun Gothic"/>
                <a:cs typeface="Malgun Gothic"/>
              </a:rPr>
              <a:t>게임대로  </a:t>
            </a:r>
            <a:r>
              <a:rPr sz="3200" spc="-760" dirty="0">
                <a:latin typeface="Malgun Gothic"/>
                <a:cs typeface="Malgun Gothic"/>
              </a:rPr>
              <a:t>출력을 </a:t>
            </a:r>
            <a:r>
              <a:rPr sz="3200" spc="-680" dirty="0">
                <a:latin typeface="Malgun Gothic"/>
                <a:cs typeface="Malgun Gothic"/>
              </a:rPr>
              <a:t> </a:t>
            </a:r>
            <a:r>
              <a:rPr sz="3200" spc="-495" dirty="0">
                <a:latin typeface="Malgun Gothic"/>
                <a:cs typeface="Malgun Gothic"/>
              </a:rPr>
              <a:t>한다.</a:t>
            </a:r>
            <a:endParaRPr sz="32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8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650" dirty="0">
              <a:latin typeface="Times New Roman"/>
              <a:cs typeface="Times New Roman"/>
            </a:endParaRPr>
          </a:p>
          <a:p>
            <a:pPr marL="12700" marR="2239645">
              <a:lnSpc>
                <a:spcPct val="106800"/>
              </a:lnSpc>
            </a:pPr>
            <a:r>
              <a:rPr sz="3200" b="1" spc="-705" dirty="0">
                <a:latin typeface="Malgun Gothic"/>
                <a:cs typeface="Malgun Gothic"/>
              </a:rPr>
              <a:t>제일 </a:t>
            </a:r>
            <a:r>
              <a:rPr sz="3200" b="1" spc="-720" dirty="0">
                <a:latin typeface="Malgun Gothic"/>
                <a:cs typeface="Malgun Gothic"/>
              </a:rPr>
              <a:t>처음에 </a:t>
            </a:r>
            <a:r>
              <a:rPr sz="3200" b="1" spc="-690" dirty="0">
                <a:latin typeface="Malgun Gothic"/>
                <a:cs typeface="Malgun Gothic"/>
              </a:rPr>
              <a:t>숫자 </a:t>
            </a:r>
            <a:r>
              <a:rPr sz="3200" b="1" spc="-695" dirty="0">
                <a:latin typeface="Malgun Gothic"/>
                <a:cs typeface="Malgun Gothic"/>
              </a:rPr>
              <a:t>N을 </a:t>
            </a:r>
            <a:r>
              <a:rPr sz="3200" b="1" spc="-800" dirty="0">
                <a:latin typeface="Malgun Gothic"/>
                <a:cs typeface="Malgun Gothic"/>
              </a:rPr>
              <a:t>입력 </a:t>
            </a:r>
            <a:r>
              <a:rPr sz="3200" b="1" spc="-695" dirty="0">
                <a:latin typeface="Malgun Gothic"/>
                <a:cs typeface="Malgun Gothic"/>
              </a:rPr>
              <a:t>받아서 </a:t>
            </a:r>
            <a:r>
              <a:rPr sz="3200" spc="-700" dirty="0">
                <a:latin typeface="Malgun Gothic"/>
                <a:cs typeface="Malgun Gothic"/>
              </a:rPr>
              <a:t>N이라는 </a:t>
            </a:r>
            <a:r>
              <a:rPr sz="3200" spc="-705" dirty="0">
                <a:latin typeface="Malgun Gothic"/>
                <a:cs typeface="Malgun Gothic"/>
              </a:rPr>
              <a:t>숫자까지  </a:t>
            </a:r>
            <a:r>
              <a:rPr lang="en-US" sz="3200" spc="-409" dirty="0">
                <a:latin typeface="Malgun Gothic"/>
                <a:cs typeface="Malgun Gothic"/>
              </a:rPr>
              <a:t>3, </a:t>
            </a:r>
            <a:r>
              <a:rPr sz="3200" spc="-409" dirty="0">
                <a:latin typeface="Malgun Gothic"/>
                <a:cs typeface="Malgun Gothic"/>
              </a:rPr>
              <a:t>6,</a:t>
            </a:r>
            <a:r>
              <a:rPr lang="en-US" sz="3200" spc="-409" dirty="0">
                <a:latin typeface="Malgun Gothic"/>
                <a:cs typeface="Malgun Gothic"/>
              </a:rPr>
              <a:t> </a:t>
            </a:r>
            <a:r>
              <a:rPr sz="3200" spc="-409" dirty="0">
                <a:latin typeface="Malgun Gothic"/>
                <a:cs typeface="Malgun Gothic"/>
              </a:rPr>
              <a:t>9게임을 </a:t>
            </a:r>
            <a:r>
              <a:rPr sz="3200" spc="-695" dirty="0">
                <a:latin typeface="Malgun Gothic"/>
                <a:cs typeface="Malgun Gothic"/>
              </a:rPr>
              <a:t>실행한  </a:t>
            </a:r>
            <a:r>
              <a:rPr sz="3200" spc="-720" dirty="0">
                <a:latin typeface="Malgun Gothic"/>
                <a:cs typeface="Malgun Gothic"/>
              </a:rPr>
              <a:t>결과를  </a:t>
            </a:r>
            <a:r>
              <a:rPr sz="3200" spc="-790" dirty="0">
                <a:latin typeface="Malgun Gothic"/>
                <a:cs typeface="Malgun Gothic"/>
              </a:rPr>
              <a:t>출력시키면 </a:t>
            </a:r>
            <a:r>
              <a:rPr sz="3200" spc="-600" dirty="0">
                <a:latin typeface="Malgun Gothic"/>
                <a:cs typeface="Malgun Gothic"/>
              </a:rPr>
              <a:t> </a:t>
            </a:r>
            <a:r>
              <a:rPr sz="3200" spc="-545" dirty="0">
                <a:latin typeface="Malgun Gothic"/>
                <a:cs typeface="Malgun Gothic"/>
              </a:rPr>
              <a:t>된다.</a:t>
            </a:r>
            <a:endParaRPr sz="3200" dirty="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1000" rIns="0" bIns="0" rtlCol="0">
            <a:spAutoFit/>
          </a:bodyPr>
          <a:lstStyle/>
          <a:p>
            <a:pPr marL="1828800">
              <a:lnSpc>
                <a:spcPct val="100000"/>
              </a:lnSpc>
            </a:pPr>
            <a:r>
              <a:rPr spc="-235" dirty="0">
                <a:solidFill>
                  <a:srgbClr val="1A69B5"/>
                </a:solidFill>
              </a:rPr>
              <a:t>3,6,9게임</a:t>
            </a:r>
          </a:p>
          <a:p>
            <a:pPr marL="1866900">
              <a:lnSpc>
                <a:spcPct val="100000"/>
              </a:lnSpc>
              <a:spcBef>
                <a:spcPts val="300"/>
              </a:spcBef>
            </a:pPr>
            <a:r>
              <a:rPr sz="2000" spc="-430" dirty="0">
                <a:solidFill>
                  <a:srgbClr val="000000"/>
                </a:solidFill>
              </a:rPr>
              <a:t>반복문과  </a:t>
            </a:r>
            <a:r>
              <a:rPr sz="2000" spc="-470" dirty="0">
                <a:solidFill>
                  <a:srgbClr val="000000"/>
                </a:solidFill>
              </a:rPr>
              <a:t>조건문을  </a:t>
            </a:r>
            <a:r>
              <a:rPr sz="2000" spc="-465" dirty="0">
                <a:solidFill>
                  <a:srgbClr val="000000"/>
                </a:solidFill>
              </a:rPr>
              <a:t>이용하여</a:t>
            </a:r>
            <a:r>
              <a:rPr sz="2000" spc="-229" dirty="0">
                <a:solidFill>
                  <a:srgbClr val="000000"/>
                </a:solidFill>
              </a:rPr>
              <a:t> 3,6,9게임</a:t>
            </a:r>
            <a:endParaRPr sz="2000"/>
          </a:p>
        </p:txBody>
      </p:sp>
      <p:sp>
        <p:nvSpPr>
          <p:cNvPr id="7" name="TextBox 6"/>
          <p:cNvSpPr txBox="1"/>
          <p:nvPr/>
        </p:nvSpPr>
        <p:spPr>
          <a:xfrm>
            <a:off x="1778000" y="7772400"/>
            <a:ext cx="81724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/>
              <a:t>(</a:t>
            </a:r>
            <a:r>
              <a:rPr lang="ko-KR" altLang="en-US" sz="3000" dirty="0"/>
              <a:t>힌트</a:t>
            </a:r>
            <a:r>
              <a:rPr lang="en-US" altLang="ko-KR" sz="3000" dirty="0"/>
              <a:t>. </a:t>
            </a:r>
            <a:r>
              <a:rPr lang="ko-KR" altLang="en-US" sz="3000" dirty="0"/>
              <a:t>숫자들을 문자열이라고 생각하면 편하다</a:t>
            </a:r>
            <a:r>
              <a:rPr lang="en-US" altLang="ko-KR" sz="3000" dirty="0"/>
              <a:t>)</a:t>
            </a:r>
            <a:endParaRPr lang="ko-KR" altLang="en-US" sz="3000"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005F9F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>
                <a:solidFill>
                  <a:srgbClr val="1A69B5"/>
                </a:solidFill>
              </a:rPr>
              <a:t>실습</a:t>
            </a:r>
            <a:r>
              <a:rPr sz="12000" spc="-2820" baseline="-15972" dirty="0">
                <a:solidFill>
                  <a:srgbClr val="1A69B5"/>
                </a:solidFill>
              </a:rPr>
              <a:t> </a:t>
            </a:r>
            <a:r>
              <a:rPr sz="5000" spc="-235" dirty="0">
                <a:solidFill>
                  <a:srgbClr val="1A69B5"/>
                </a:solidFill>
              </a:rPr>
              <a:t>3,6,9게임</a:t>
            </a:r>
            <a:endParaRPr sz="5000"/>
          </a:p>
        </p:txBody>
      </p:sp>
      <p:sp>
        <p:nvSpPr>
          <p:cNvPr id="5" name="object 5"/>
          <p:cNvSpPr txBox="1"/>
          <p:nvPr/>
        </p:nvSpPr>
        <p:spPr>
          <a:xfrm>
            <a:off x="2095500" y="2705100"/>
            <a:ext cx="3263900" cy="6181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430" dirty="0">
                <a:solidFill>
                  <a:srgbClr val="1A69B5"/>
                </a:solidFill>
                <a:latin typeface="Gulim"/>
                <a:cs typeface="Gulim"/>
              </a:rPr>
              <a:t>실행화</a:t>
            </a:r>
            <a:r>
              <a:rPr sz="4000" spc="-600" dirty="0">
                <a:solidFill>
                  <a:srgbClr val="1A69B5"/>
                </a:solidFill>
                <a:latin typeface="Gulim"/>
                <a:cs typeface="Gulim"/>
              </a:rPr>
              <a:t>면</a:t>
            </a:r>
            <a:endParaRPr sz="4000" dirty="0">
              <a:latin typeface="Gulim"/>
              <a:cs typeface="Gulim"/>
            </a:endParaRPr>
          </a:p>
          <a:p>
            <a:pPr marL="469900">
              <a:lnSpc>
                <a:spcPct val="100000"/>
              </a:lnSpc>
              <a:spcBef>
                <a:spcPts val="1400"/>
              </a:spcBef>
            </a:pPr>
            <a:r>
              <a:rPr sz="3000" spc="-204" dirty="0">
                <a:solidFill>
                  <a:srgbClr val="0365C0"/>
                </a:solidFill>
                <a:latin typeface="Malgun Gothic"/>
                <a:cs typeface="Malgun Gothic"/>
              </a:rPr>
              <a:t>input:</a:t>
            </a:r>
            <a:r>
              <a:rPr sz="3000" spc="-360" dirty="0">
                <a:solidFill>
                  <a:srgbClr val="0365C0"/>
                </a:solidFill>
                <a:latin typeface="Malgun Gothic"/>
                <a:cs typeface="Malgun Gothic"/>
              </a:rPr>
              <a:t> </a:t>
            </a:r>
            <a:r>
              <a:rPr sz="3000" spc="-465" dirty="0">
                <a:solidFill>
                  <a:srgbClr val="F3B431"/>
                </a:solidFill>
                <a:latin typeface="Malgun Gothic"/>
                <a:cs typeface="Malgun Gothic"/>
              </a:rPr>
              <a:t>10</a:t>
            </a:r>
            <a:endParaRPr sz="3000" dirty="0">
              <a:latin typeface="Malgun Gothic"/>
              <a:cs typeface="Malgun Gothic"/>
            </a:endParaRPr>
          </a:p>
          <a:p>
            <a:pPr marL="469900">
              <a:lnSpc>
                <a:spcPct val="100000"/>
              </a:lnSpc>
              <a:spcBef>
                <a:spcPts val="200"/>
              </a:spcBef>
            </a:pPr>
            <a:r>
              <a:rPr sz="3000" spc="-660" dirty="0">
                <a:solidFill>
                  <a:srgbClr val="005F9F"/>
                </a:solidFill>
                <a:latin typeface="Malgun Gothic"/>
                <a:cs typeface="Malgun Gothic"/>
              </a:rPr>
              <a:t>1</a:t>
            </a:r>
            <a:endParaRPr sz="3000" dirty="0">
              <a:latin typeface="Malgun Gothic"/>
              <a:cs typeface="Malgun Gothic"/>
            </a:endParaRPr>
          </a:p>
          <a:p>
            <a:pPr marL="469900">
              <a:lnSpc>
                <a:spcPct val="100000"/>
              </a:lnSpc>
              <a:spcBef>
                <a:spcPts val="200"/>
              </a:spcBef>
            </a:pPr>
            <a:r>
              <a:rPr sz="3000" spc="-310" dirty="0">
                <a:solidFill>
                  <a:srgbClr val="005F9F"/>
                </a:solidFill>
                <a:latin typeface="Malgun Gothic"/>
                <a:cs typeface="Malgun Gothic"/>
              </a:rPr>
              <a:t>2</a:t>
            </a:r>
            <a:endParaRPr sz="3000" dirty="0">
              <a:latin typeface="Malgun Gothic"/>
              <a:cs typeface="Malgun Gothic"/>
            </a:endParaRPr>
          </a:p>
          <a:p>
            <a:pPr marL="469900" marR="1036955">
              <a:lnSpc>
                <a:spcPts val="3800"/>
              </a:lnSpc>
              <a:spcBef>
                <a:spcPts val="160"/>
              </a:spcBef>
            </a:pPr>
            <a:r>
              <a:rPr sz="3000" spc="-345" dirty="0">
                <a:solidFill>
                  <a:srgbClr val="005F9F"/>
                </a:solidFill>
                <a:latin typeface="Malgun Gothic"/>
                <a:cs typeface="Malgun Gothic"/>
              </a:rPr>
              <a:t>짝  </a:t>
            </a:r>
            <a:endParaRPr lang="en-US" sz="3000" spc="-345" dirty="0">
              <a:solidFill>
                <a:srgbClr val="005F9F"/>
              </a:solidFill>
              <a:latin typeface="Malgun Gothic"/>
              <a:cs typeface="Malgun Gothic"/>
            </a:endParaRPr>
          </a:p>
          <a:p>
            <a:pPr marL="469900" marR="1036955">
              <a:lnSpc>
                <a:spcPts val="3800"/>
              </a:lnSpc>
              <a:spcBef>
                <a:spcPts val="160"/>
              </a:spcBef>
            </a:pPr>
            <a:r>
              <a:rPr sz="3000" spc="-55" dirty="0">
                <a:solidFill>
                  <a:srgbClr val="005F9F"/>
                </a:solidFill>
                <a:latin typeface="Malgun Gothic"/>
                <a:cs typeface="Malgun Gothic"/>
              </a:rPr>
              <a:t>4</a:t>
            </a:r>
            <a:endParaRPr sz="3000" dirty="0">
              <a:latin typeface="Malgun Gothic"/>
              <a:cs typeface="Malgun Gothic"/>
            </a:endParaRPr>
          </a:p>
          <a:p>
            <a:pPr marL="469900">
              <a:lnSpc>
                <a:spcPct val="100000"/>
              </a:lnSpc>
              <a:spcBef>
                <a:spcPts val="40"/>
              </a:spcBef>
            </a:pPr>
            <a:r>
              <a:rPr sz="3000" spc="-409" dirty="0">
                <a:solidFill>
                  <a:srgbClr val="005F9F"/>
                </a:solidFill>
                <a:latin typeface="Malgun Gothic"/>
                <a:cs typeface="Malgun Gothic"/>
              </a:rPr>
              <a:t>5</a:t>
            </a:r>
            <a:endParaRPr sz="3000" dirty="0">
              <a:latin typeface="Malgun Gothic"/>
              <a:cs typeface="Malgun Gothic"/>
            </a:endParaRPr>
          </a:p>
          <a:p>
            <a:pPr marL="469900" marR="1036955">
              <a:lnSpc>
                <a:spcPts val="3800"/>
              </a:lnSpc>
              <a:spcBef>
                <a:spcPts val="160"/>
              </a:spcBef>
            </a:pPr>
            <a:r>
              <a:rPr sz="3000" spc="-345" dirty="0">
                <a:solidFill>
                  <a:srgbClr val="005F9F"/>
                </a:solidFill>
                <a:latin typeface="Malgun Gothic"/>
                <a:cs typeface="Malgun Gothic"/>
              </a:rPr>
              <a:t>짝  </a:t>
            </a:r>
            <a:endParaRPr lang="en-US" sz="3000" spc="-345" dirty="0">
              <a:solidFill>
                <a:srgbClr val="005F9F"/>
              </a:solidFill>
              <a:latin typeface="Malgun Gothic"/>
              <a:cs typeface="Malgun Gothic"/>
            </a:endParaRPr>
          </a:p>
          <a:p>
            <a:pPr marL="469900" marR="1036955">
              <a:lnSpc>
                <a:spcPts val="3800"/>
              </a:lnSpc>
              <a:spcBef>
                <a:spcPts val="160"/>
              </a:spcBef>
            </a:pPr>
            <a:r>
              <a:rPr sz="3000" spc="-325" dirty="0">
                <a:solidFill>
                  <a:srgbClr val="005F9F"/>
                </a:solidFill>
                <a:latin typeface="Malgun Gothic"/>
                <a:cs typeface="Malgun Gothic"/>
              </a:rPr>
              <a:t>7</a:t>
            </a:r>
            <a:endParaRPr sz="3000" dirty="0">
              <a:latin typeface="Malgun Gothic"/>
              <a:cs typeface="Malgun Gothic"/>
            </a:endParaRPr>
          </a:p>
          <a:p>
            <a:pPr marL="469900">
              <a:lnSpc>
                <a:spcPct val="100000"/>
              </a:lnSpc>
              <a:spcBef>
                <a:spcPts val="40"/>
              </a:spcBef>
            </a:pPr>
            <a:r>
              <a:rPr sz="3000" spc="-250" dirty="0">
                <a:solidFill>
                  <a:srgbClr val="005F9F"/>
                </a:solidFill>
                <a:latin typeface="Malgun Gothic"/>
                <a:cs typeface="Malgun Gothic"/>
              </a:rPr>
              <a:t>8</a:t>
            </a:r>
            <a:endParaRPr sz="3000" dirty="0">
              <a:latin typeface="Malgun Gothic"/>
              <a:cs typeface="Malgun Gothic"/>
            </a:endParaRPr>
          </a:p>
          <a:p>
            <a:pPr marL="469900">
              <a:lnSpc>
                <a:spcPct val="100000"/>
              </a:lnSpc>
              <a:spcBef>
                <a:spcPts val="200"/>
              </a:spcBef>
            </a:pPr>
            <a:r>
              <a:rPr sz="3000" spc="-600" dirty="0">
                <a:solidFill>
                  <a:srgbClr val="005F9F"/>
                </a:solidFill>
                <a:latin typeface="Malgun Gothic"/>
                <a:cs typeface="Malgun Gothic"/>
              </a:rPr>
              <a:t>짝</a:t>
            </a:r>
            <a:endParaRPr sz="3000" dirty="0">
              <a:latin typeface="Malgun Gothic"/>
              <a:cs typeface="Malgun Gothic"/>
            </a:endParaRPr>
          </a:p>
          <a:p>
            <a:pPr marL="469900">
              <a:lnSpc>
                <a:spcPct val="100000"/>
              </a:lnSpc>
              <a:spcBef>
                <a:spcPts val="200"/>
              </a:spcBef>
            </a:pPr>
            <a:r>
              <a:rPr sz="3000" spc="-465" dirty="0">
                <a:solidFill>
                  <a:srgbClr val="005F9F"/>
                </a:solidFill>
                <a:latin typeface="Malgun Gothic"/>
                <a:cs typeface="Malgun Gothic"/>
              </a:rPr>
              <a:t>10</a:t>
            </a:r>
            <a:endParaRPr sz="3000" dirty="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73300" y="1625600"/>
            <a:ext cx="3416935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430" dirty="0">
                <a:latin typeface="Malgun Gothic"/>
                <a:cs typeface="Malgun Gothic"/>
              </a:rPr>
              <a:t>반복문과  </a:t>
            </a:r>
            <a:r>
              <a:rPr sz="2000" spc="-470" dirty="0">
                <a:latin typeface="Malgun Gothic"/>
                <a:cs typeface="Malgun Gothic"/>
              </a:rPr>
              <a:t>조건문을  </a:t>
            </a:r>
            <a:r>
              <a:rPr sz="2000" spc="-465" dirty="0">
                <a:latin typeface="Malgun Gothic"/>
                <a:cs typeface="Malgun Gothic"/>
              </a:rPr>
              <a:t>이용하여</a:t>
            </a:r>
            <a:r>
              <a:rPr sz="2000" spc="-229" dirty="0">
                <a:latin typeface="Malgun Gothic"/>
                <a:cs typeface="Malgun Gothic"/>
              </a:rPr>
              <a:t> 3,6,9게임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CE69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20595">
              <a:lnSpc>
                <a:spcPct val="100000"/>
              </a:lnSpc>
            </a:pPr>
            <a:r>
              <a:rPr sz="12000" spc="265" dirty="0"/>
              <a:t>09</a:t>
            </a:r>
            <a:r>
              <a:rPr sz="12000" spc="-360" dirty="0"/>
              <a:t> </a:t>
            </a:r>
            <a:r>
              <a:rPr sz="9000" spc="405" dirty="0"/>
              <a:t>List</a:t>
            </a:r>
            <a:endParaRPr sz="9000"/>
          </a:p>
        </p:txBody>
      </p:sp>
      <p:sp>
        <p:nvSpPr>
          <p:cNvPr id="4" name="object 4"/>
          <p:cNvSpPr/>
          <p:nvPr/>
        </p:nvSpPr>
        <p:spPr>
          <a:xfrm>
            <a:off x="3241713" y="5379402"/>
            <a:ext cx="6521450" cy="0"/>
          </a:xfrm>
          <a:custGeom>
            <a:avLst/>
            <a:gdLst/>
            <a:ahLst/>
            <a:cxnLst/>
            <a:rect l="l" t="t" r="r" b="b"/>
            <a:pathLst>
              <a:path w="6521450">
                <a:moveTo>
                  <a:pt x="0" y="0"/>
                </a:moveTo>
                <a:lnTo>
                  <a:pt x="6521373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733800" y="5499100"/>
            <a:ext cx="5518785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505" dirty="0">
                <a:solidFill>
                  <a:srgbClr val="FFFFFF"/>
                </a:solidFill>
                <a:latin typeface="Malgun Gothic"/>
                <a:cs typeface="Malgun Gothic"/>
              </a:rPr>
              <a:t>인덱싱  </a:t>
            </a:r>
            <a:r>
              <a:rPr sz="3000" spc="20" dirty="0">
                <a:solidFill>
                  <a:srgbClr val="FFFFFF"/>
                </a:solidFill>
                <a:latin typeface="Malgun Gothic"/>
                <a:cs typeface="Malgun Gothic"/>
              </a:rPr>
              <a:t>/ </a:t>
            </a:r>
            <a:r>
              <a:rPr sz="3000" spc="-515" dirty="0">
                <a:solidFill>
                  <a:srgbClr val="FFFFFF"/>
                </a:solidFill>
                <a:latin typeface="Malgun Gothic"/>
                <a:cs typeface="Malgun Gothic"/>
              </a:rPr>
              <a:t>슬라이싱  </a:t>
            </a:r>
            <a:r>
              <a:rPr sz="3000" spc="20" dirty="0">
                <a:solidFill>
                  <a:srgbClr val="FFFFFF"/>
                </a:solidFill>
                <a:latin typeface="Malgun Gothic"/>
                <a:cs typeface="Malgun Gothic"/>
              </a:rPr>
              <a:t>/ </a:t>
            </a:r>
            <a:r>
              <a:rPr sz="3000" spc="-434" dirty="0">
                <a:solidFill>
                  <a:srgbClr val="FFFFFF"/>
                </a:solidFill>
                <a:latin typeface="Malgun Gothic"/>
                <a:cs typeface="Malgun Gothic"/>
              </a:rPr>
              <a:t>연산 </a:t>
            </a:r>
            <a:r>
              <a:rPr sz="3000" spc="20" dirty="0">
                <a:solidFill>
                  <a:srgbClr val="FFFFFF"/>
                </a:solidFill>
                <a:latin typeface="Malgun Gothic"/>
                <a:cs typeface="Malgun Gothic"/>
              </a:rPr>
              <a:t>/ </a:t>
            </a:r>
            <a:r>
              <a:rPr sz="3000" spc="-395" dirty="0">
                <a:solidFill>
                  <a:srgbClr val="FFFFFF"/>
                </a:solidFill>
                <a:latin typeface="Malgun Gothic"/>
                <a:cs typeface="Malgun Gothic"/>
              </a:rPr>
              <a:t>관련</a:t>
            </a:r>
            <a:r>
              <a:rPr sz="3000" spc="-2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000" spc="-550" dirty="0">
                <a:solidFill>
                  <a:srgbClr val="FFFFFF"/>
                </a:solidFill>
                <a:latin typeface="Malgun Gothic"/>
                <a:cs typeface="Malgun Gothic"/>
              </a:rPr>
              <a:t>기능</a:t>
            </a:r>
            <a:endParaRPr sz="3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266700"/>
            <a:ext cx="148082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CE69A6"/>
                </a:solidFill>
                <a:latin typeface="Malgun Gothic"/>
                <a:cs typeface="Malgun Gothic"/>
              </a:rPr>
              <a:t>0</a:t>
            </a:r>
            <a:r>
              <a:rPr sz="10000" spc="-150" dirty="0">
                <a:solidFill>
                  <a:srgbClr val="CE69A6"/>
                </a:solidFill>
                <a:latin typeface="Malgun Gothic"/>
                <a:cs typeface="Malgun Gothic"/>
              </a:rPr>
              <a:t>9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58900" y="2946400"/>
            <a:ext cx="4361180" cy="878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500" spc="-157" baseline="-3333" dirty="0">
                <a:solidFill>
                  <a:srgbClr val="CE69A6"/>
                </a:solidFill>
                <a:latin typeface="Malgun Gothic"/>
                <a:cs typeface="Malgun Gothic"/>
              </a:rPr>
              <a:t>list란 </a:t>
            </a:r>
            <a:r>
              <a:rPr sz="7500" spc="472" baseline="-3333" dirty="0">
                <a:solidFill>
                  <a:srgbClr val="CE69A6"/>
                </a:solidFill>
                <a:latin typeface="Malgun Gothic"/>
                <a:cs typeface="Malgun Gothic"/>
              </a:rPr>
              <a:t>? </a:t>
            </a:r>
            <a:r>
              <a:rPr sz="3500" spc="-825" dirty="0">
                <a:latin typeface="Malgun Gothic"/>
                <a:cs typeface="Malgun Gothic"/>
              </a:rPr>
              <a:t>요소들의 </a:t>
            </a:r>
            <a:r>
              <a:rPr sz="3500" spc="-795" dirty="0">
                <a:latin typeface="Malgun Gothic"/>
                <a:cs typeface="Malgun Gothic"/>
              </a:rPr>
              <a:t> </a:t>
            </a:r>
            <a:r>
              <a:rPr sz="3500" b="1" spc="-840" dirty="0">
                <a:latin typeface="Malgun Gothic"/>
                <a:cs typeface="Malgun Gothic"/>
              </a:rPr>
              <a:t>모임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917700">
              <a:lnSpc>
                <a:spcPct val="100000"/>
              </a:lnSpc>
            </a:pPr>
            <a:r>
              <a:rPr spc="225" dirty="0">
                <a:solidFill>
                  <a:srgbClr val="CE69A6"/>
                </a:solidFill>
              </a:rPr>
              <a:t>List</a:t>
            </a:r>
          </a:p>
          <a:p>
            <a:pPr marL="1866900">
              <a:lnSpc>
                <a:spcPct val="100000"/>
              </a:lnSpc>
              <a:spcBef>
                <a:spcPts val="100"/>
              </a:spcBef>
            </a:pPr>
            <a:r>
              <a:rPr sz="2000" b="1" spc="-470" dirty="0">
                <a:solidFill>
                  <a:srgbClr val="000000"/>
                </a:solidFill>
                <a:latin typeface="Malgun Gothic"/>
                <a:cs typeface="Malgun Gothic"/>
              </a:rPr>
              <a:t>인덱싱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65" dirty="0">
                <a:solidFill>
                  <a:srgbClr val="797979"/>
                </a:solidFill>
                <a:latin typeface="Malgun Gothic"/>
                <a:cs typeface="Malgun Gothic"/>
              </a:rPr>
              <a:t>슬라이싱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연산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sz="2000" b="1" spc="-4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65" dirty="0">
                <a:solidFill>
                  <a:srgbClr val="797979"/>
                </a:solidFill>
                <a:latin typeface="Malgun Gothic"/>
                <a:cs typeface="Malgun Gothic"/>
              </a:rPr>
              <a:t>관련기능</a:t>
            </a: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781800" y="3048000"/>
            <a:ext cx="5549900" cy="594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35100" y="4533900"/>
            <a:ext cx="4648200" cy="2138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840" dirty="0">
                <a:solidFill>
                  <a:srgbClr val="CE69A6"/>
                </a:solidFill>
                <a:latin typeface="Malgun Gothic"/>
                <a:cs typeface="Malgun Gothic"/>
              </a:rPr>
              <a:t>인덱싱</a:t>
            </a:r>
            <a:r>
              <a:rPr sz="5000" spc="-200" dirty="0">
                <a:solidFill>
                  <a:srgbClr val="CE69A6"/>
                </a:solidFill>
                <a:latin typeface="Malgun Gothic"/>
                <a:cs typeface="Malgun Gothic"/>
              </a:rPr>
              <a:t> </a:t>
            </a:r>
            <a:r>
              <a:rPr sz="5000" spc="10" dirty="0">
                <a:solidFill>
                  <a:srgbClr val="CE69A6"/>
                </a:solidFill>
                <a:latin typeface="Malgun Gothic"/>
                <a:cs typeface="Malgun Gothic"/>
              </a:rPr>
              <a:t>[index]</a:t>
            </a:r>
            <a:endParaRPr sz="5000">
              <a:latin typeface="Malgun Gothic"/>
              <a:cs typeface="Malgun Gothic"/>
            </a:endParaRPr>
          </a:p>
          <a:p>
            <a:pPr marL="152400">
              <a:lnSpc>
                <a:spcPct val="100000"/>
              </a:lnSpc>
              <a:spcBef>
                <a:spcPts val="1900"/>
              </a:spcBef>
            </a:pPr>
            <a:r>
              <a:rPr sz="3500" spc="-760" dirty="0">
                <a:latin typeface="Malgun Gothic"/>
                <a:cs typeface="Malgun Gothic"/>
              </a:rPr>
              <a:t>각각의  </a:t>
            </a:r>
            <a:r>
              <a:rPr sz="3500" spc="-750" dirty="0">
                <a:latin typeface="Malgun Gothic"/>
                <a:cs typeface="Malgun Gothic"/>
              </a:rPr>
              <a:t>요소에게  </a:t>
            </a:r>
            <a:r>
              <a:rPr sz="3500" b="1" spc="-830" dirty="0">
                <a:latin typeface="Malgun Gothic"/>
                <a:cs typeface="Malgun Gothic"/>
              </a:rPr>
              <a:t>번호</a:t>
            </a:r>
            <a:r>
              <a:rPr sz="3500" spc="-830" dirty="0">
                <a:latin typeface="Malgun Gothic"/>
                <a:cs typeface="Malgun Gothic"/>
              </a:rPr>
              <a:t>를</a:t>
            </a:r>
            <a:r>
              <a:rPr sz="3500" spc="-500" dirty="0">
                <a:latin typeface="Malgun Gothic"/>
                <a:cs typeface="Malgun Gothic"/>
              </a:rPr>
              <a:t> </a:t>
            </a:r>
            <a:r>
              <a:rPr sz="3500" spc="-840" dirty="0">
                <a:latin typeface="Malgun Gothic"/>
                <a:cs typeface="Malgun Gothic"/>
              </a:rPr>
              <a:t>부여</a:t>
            </a:r>
            <a:endParaRPr sz="3500">
              <a:latin typeface="Malgun Gothic"/>
              <a:cs typeface="Malgun Gothic"/>
            </a:endParaRPr>
          </a:p>
          <a:p>
            <a:pPr marL="152400">
              <a:lnSpc>
                <a:spcPct val="100000"/>
              </a:lnSpc>
              <a:spcBef>
                <a:spcPts val="300"/>
              </a:spcBef>
            </a:pPr>
            <a:r>
              <a:rPr sz="3500" spc="-840" dirty="0">
                <a:latin typeface="Malgun Gothic"/>
                <a:cs typeface="Malgun Gothic"/>
              </a:rPr>
              <a:t>특정  </a:t>
            </a:r>
            <a:r>
              <a:rPr sz="3500" spc="-830" dirty="0">
                <a:latin typeface="Malgun Gothic"/>
                <a:cs typeface="Malgun Gothic"/>
              </a:rPr>
              <a:t>요소의 </a:t>
            </a:r>
            <a:r>
              <a:rPr sz="3500" spc="-680" dirty="0">
                <a:latin typeface="Malgun Gothic"/>
                <a:cs typeface="Malgun Gothic"/>
              </a:rPr>
              <a:t> </a:t>
            </a:r>
            <a:r>
              <a:rPr sz="3500" b="1" spc="-875" dirty="0">
                <a:latin typeface="Malgun Gothic"/>
                <a:cs typeface="Malgun Gothic"/>
              </a:rPr>
              <a:t>위치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14616" y="4485906"/>
            <a:ext cx="378460" cy="483870"/>
          </a:xfrm>
          <a:custGeom>
            <a:avLst/>
            <a:gdLst/>
            <a:ahLst/>
            <a:cxnLst/>
            <a:rect l="l" t="t" r="r" b="b"/>
            <a:pathLst>
              <a:path w="378459" h="483870">
                <a:moveTo>
                  <a:pt x="0" y="0"/>
                </a:moveTo>
                <a:lnTo>
                  <a:pt x="378332" y="0"/>
                </a:lnTo>
                <a:lnTo>
                  <a:pt x="378332" y="483870"/>
                </a:lnTo>
                <a:lnTo>
                  <a:pt x="0" y="483870"/>
                </a:lnTo>
                <a:lnTo>
                  <a:pt x="0" y="0"/>
                </a:lnTo>
                <a:close/>
              </a:path>
            </a:pathLst>
          </a:custGeom>
          <a:solidFill>
            <a:srgbClr val="CE69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327900" y="4457700"/>
            <a:ext cx="163830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565" dirty="0">
                <a:solidFill>
                  <a:srgbClr val="FFFFFF"/>
                </a:solidFill>
                <a:latin typeface="Malgun Gothic"/>
                <a:cs typeface="Malgun Gothic"/>
              </a:rPr>
              <a:t>1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237285" y="5065877"/>
            <a:ext cx="333375" cy="483870"/>
          </a:xfrm>
          <a:custGeom>
            <a:avLst/>
            <a:gdLst/>
            <a:ahLst/>
            <a:cxnLst/>
            <a:rect l="l" t="t" r="r" b="b"/>
            <a:pathLst>
              <a:path w="333375" h="483870">
                <a:moveTo>
                  <a:pt x="0" y="0"/>
                </a:moveTo>
                <a:lnTo>
                  <a:pt x="332994" y="0"/>
                </a:lnTo>
                <a:lnTo>
                  <a:pt x="332994" y="483870"/>
                </a:lnTo>
                <a:lnTo>
                  <a:pt x="0" y="483870"/>
                </a:lnTo>
                <a:lnTo>
                  <a:pt x="0" y="0"/>
                </a:lnTo>
                <a:close/>
              </a:path>
            </a:pathLst>
          </a:custGeom>
          <a:solidFill>
            <a:srgbClr val="CE69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277100" y="5041900"/>
            <a:ext cx="244475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65" dirty="0">
                <a:solidFill>
                  <a:srgbClr val="FFFFFF"/>
                </a:solidFill>
                <a:latin typeface="Malgun Gothic"/>
                <a:cs typeface="Malgun Gothic"/>
              </a:rPr>
              <a:t>2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564653" y="4753241"/>
            <a:ext cx="410845" cy="0"/>
          </a:xfrm>
          <a:custGeom>
            <a:avLst/>
            <a:gdLst/>
            <a:ahLst/>
            <a:cxnLst/>
            <a:rect l="l" t="t" r="r" b="b"/>
            <a:pathLst>
              <a:path w="410845">
                <a:moveTo>
                  <a:pt x="0" y="0"/>
                </a:moveTo>
                <a:lnTo>
                  <a:pt x="378912" y="0"/>
                </a:lnTo>
                <a:lnTo>
                  <a:pt x="410662" y="0"/>
                </a:lnTo>
              </a:path>
            </a:pathLst>
          </a:custGeom>
          <a:ln w="63500">
            <a:solidFill>
              <a:srgbClr val="CE69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43557" y="4623701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0" y="0"/>
                </a:moveTo>
                <a:lnTo>
                  <a:pt x="0" y="259079"/>
                </a:lnTo>
                <a:lnTo>
                  <a:pt x="259079" y="129539"/>
                </a:lnTo>
                <a:lnTo>
                  <a:pt x="0" y="0"/>
                </a:lnTo>
                <a:close/>
              </a:path>
            </a:pathLst>
          </a:custGeom>
          <a:solidFill>
            <a:srgbClr val="CE69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564653" y="5307812"/>
            <a:ext cx="410845" cy="0"/>
          </a:xfrm>
          <a:custGeom>
            <a:avLst/>
            <a:gdLst/>
            <a:ahLst/>
            <a:cxnLst/>
            <a:rect l="l" t="t" r="r" b="b"/>
            <a:pathLst>
              <a:path w="410845">
                <a:moveTo>
                  <a:pt x="0" y="0"/>
                </a:moveTo>
                <a:lnTo>
                  <a:pt x="378912" y="0"/>
                </a:lnTo>
                <a:lnTo>
                  <a:pt x="410662" y="0"/>
                </a:lnTo>
              </a:path>
            </a:pathLst>
          </a:custGeom>
          <a:ln w="63500">
            <a:solidFill>
              <a:srgbClr val="CE69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943557" y="5178272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0" y="0"/>
                </a:moveTo>
                <a:lnTo>
                  <a:pt x="0" y="259079"/>
                </a:lnTo>
                <a:lnTo>
                  <a:pt x="259079" y="129539"/>
                </a:lnTo>
                <a:lnTo>
                  <a:pt x="0" y="0"/>
                </a:lnTo>
                <a:close/>
              </a:path>
            </a:pathLst>
          </a:custGeom>
          <a:solidFill>
            <a:srgbClr val="CE69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567231" y="5798096"/>
            <a:ext cx="579120" cy="0"/>
          </a:xfrm>
          <a:custGeom>
            <a:avLst/>
            <a:gdLst/>
            <a:ahLst/>
            <a:cxnLst/>
            <a:rect l="l" t="t" r="r" b="b"/>
            <a:pathLst>
              <a:path w="579120">
                <a:moveTo>
                  <a:pt x="0" y="0"/>
                </a:moveTo>
                <a:lnTo>
                  <a:pt x="579106" y="0"/>
                </a:lnTo>
              </a:path>
            </a:pathLst>
          </a:custGeom>
          <a:ln w="128548">
            <a:solidFill>
              <a:srgbClr val="CE69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59229" y="5612485"/>
            <a:ext cx="278765" cy="254635"/>
          </a:xfrm>
          <a:custGeom>
            <a:avLst/>
            <a:gdLst/>
            <a:ahLst/>
            <a:cxnLst/>
            <a:rect l="l" t="t" r="r" b="b"/>
            <a:pathLst>
              <a:path w="278765" h="254635">
                <a:moveTo>
                  <a:pt x="0" y="0"/>
                </a:moveTo>
                <a:lnTo>
                  <a:pt x="48336" y="254533"/>
                </a:lnTo>
                <a:lnTo>
                  <a:pt x="278701" y="78930"/>
                </a:lnTo>
                <a:lnTo>
                  <a:pt x="0" y="0"/>
                </a:lnTo>
                <a:close/>
              </a:path>
            </a:pathLst>
          </a:custGeom>
          <a:solidFill>
            <a:srgbClr val="CE69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40333" y="5644578"/>
            <a:ext cx="327025" cy="483870"/>
          </a:xfrm>
          <a:custGeom>
            <a:avLst/>
            <a:gdLst/>
            <a:ahLst/>
            <a:cxnLst/>
            <a:rect l="l" t="t" r="r" b="b"/>
            <a:pathLst>
              <a:path w="327025" h="483870">
                <a:moveTo>
                  <a:pt x="0" y="0"/>
                </a:moveTo>
                <a:lnTo>
                  <a:pt x="326898" y="0"/>
                </a:lnTo>
                <a:lnTo>
                  <a:pt x="326898" y="483870"/>
                </a:lnTo>
                <a:lnTo>
                  <a:pt x="0" y="483870"/>
                </a:lnTo>
                <a:lnTo>
                  <a:pt x="0" y="0"/>
                </a:lnTo>
                <a:close/>
              </a:path>
            </a:pathLst>
          </a:custGeom>
          <a:solidFill>
            <a:srgbClr val="CE69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289800" y="5626100"/>
            <a:ext cx="238125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20" dirty="0">
                <a:solidFill>
                  <a:srgbClr val="FFFFFF"/>
                </a:solidFill>
                <a:latin typeface="Malgun Gothic"/>
                <a:cs typeface="Malgun Gothic"/>
              </a:rPr>
              <a:t>3</a:t>
            </a:r>
            <a:endParaRPr sz="3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266700"/>
            <a:ext cx="148082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CE69A6"/>
                </a:solidFill>
                <a:latin typeface="Malgun Gothic"/>
                <a:cs typeface="Malgun Gothic"/>
              </a:rPr>
              <a:t>0</a:t>
            </a:r>
            <a:r>
              <a:rPr sz="10000" spc="-150" dirty="0">
                <a:solidFill>
                  <a:srgbClr val="CE69A6"/>
                </a:solidFill>
                <a:latin typeface="Malgun Gothic"/>
                <a:cs typeface="Malgun Gothic"/>
              </a:rPr>
              <a:t>9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7108" y="4348213"/>
            <a:ext cx="978535" cy="0"/>
          </a:xfrm>
          <a:custGeom>
            <a:avLst/>
            <a:gdLst/>
            <a:ahLst/>
            <a:cxnLst/>
            <a:rect l="l" t="t" r="r" b="b"/>
            <a:pathLst>
              <a:path w="978535">
                <a:moveTo>
                  <a:pt x="0" y="0"/>
                </a:moveTo>
                <a:lnTo>
                  <a:pt x="946785" y="0"/>
                </a:lnTo>
                <a:lnTo>
                  <a:pt x="978535" y="0"/>
                </a:lnTo>
              </a:path>
            </a:pathLst>
          </a:custGeom>
          <a:ln w="63500">
            <a:solidFill>
              <a:srgbClr val="CE69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03893" y="4218673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80" h="259079">
                <a:moveTo>
                  <a:pt x="0" y="0"/>
                </a:moveTo>
                <a:lnTo>
                  <a:pt x="0" y="259080"/>
                </a:lnTo>
                <a:lnTo>
                  <a:pt x="259080" y="129540"/>
                </a:lnTo>
                <a:lnTo>
                  <a:pt x="0" y="0"/>
                </a:lnTo>
                <a:close/>
              </a:path>
            </a:pathLst>
          </a:custGeom>
          <a:solidFill>
            <a:srgbClr val="CE69A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315627" y="3989438"/>
          <a:ext cx="8600958" cy="742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39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29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29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39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2950">
                <a:tc>
                  <a:txBody>
                    <a:bodyPr/>
                    <a:lstStyle/>
                    <a:p>
                      <a:pPr marL="468630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2400" b="1" spc="-395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A </a:t>
                      </a:r>
                      <a:r>
                        <a:rPr sz="2400" b="1" spc="-45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[ </a:t>
                      </a:r>
                      <a:r>
                        <a:rPr sz="2400" b="1" spc="-225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0</a:t>
                      </a:r>
                      <a:r>
                        <a:rPr sz="2400" b="1" spc="-280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2400" b="1" spc="-45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]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4665">
                        <a:lnSpc>
                          <a:spcPct val="100000"/>
                        </a:lnSpc>
                        <a:spcBef>
                          <a:spcPts val="1185"/>
                        </a:spcBef>
                      </a:pPr>
                      <a:r>
                        <a:rPr sz="2400" b="1" spc="-395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A </a:t>
                      </a:r>
                      <a:r>
                        <a:rPr sz="2400" b="1" spc="-45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[ </a:t>
                      </a:r>
                      <a:r>
                        <a:rPr sz="2400" b="1" spc="-550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1</a:t>
                      </a:r>
                      <a:r>
                        <a:rPr sz="2400" b="1" spc="-280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2400" b="1" spc="-45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]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9109">
                        <a:lnSpc>
                          <a:spcPct val="100000"/>
                        </a:lnSpc>
                        <a:spcBef>
                          <a:spcPts val="1385"/>
                        </a:spcBef>
                      </a:pPr>
                      <a:r>
                        <a:rPr sz="2400" b="1" spc="-395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A </a:t>
                      </a:r>
                      <a:r>
                        <a:rPr sz="2400" b="1" spc="-45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[ </a:t>
                      </a:r>
                      <a:r>
                        <a:rPr sz="2400" b="1" spc="-280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2 </a:t>
                      </a:r>
                      <a:r>
                        <a:rPr sz="2400" b="1" spc="-45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]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6409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2400" b="1" spc="-395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A </a:t>
                      </a:r>
                      <a:r>
                        <a:rPr sz="2400" b="1" spc="-45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[ </a:t>
                      </a:r>
                      <a:r>
                        <a:rPr sz="2400" b="1" spc="-250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3</a:t>
                      </a:r>
                      <a:r>
                        <a:rPr sz="2400" b="1" spc="-275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2400" b="1" spc="-45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]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64820">
                        <a:lnSpc>
                          <a:spcPct val="100000"/>
                        </a:lnSpc>
                        <a:spcBef>
                          <a:spcPts val="1185"/>
                        </a:spcBef>
                      </a:pPr>
                      <a:r>
                        <a:rPr sz="2400" b="1" spc="-395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A </a:t>
                      </a:r>
                      <a:r>
                        <a:rPr sz="2400" b="1" spc="-45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[ </a:t>
                      </a:r>
                      <a:r>
                        <a:rPr sz="2400" b="1" spc="-80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4</a:t>
                      </a:r>
                      <a:r>
                        <a:rPr sz="2400" b="1" spc="-280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2400" b="1" spc="-45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]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774700" y="2794000"/>
            <a:ext cx="3757929" cy="1957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840" dirty="0">
                <a:solidFill>
                  <a:srgbClr val="CE69A6"/>
                </a:solidFill>
                <a:latin typeface="Malgun Gothic"/>
                <a:cs typeface="Malgun Gothic"/>
              </a:rPr>
              <a:t>인덱싱</a:t>
            </a:r>
            <a:r>
              <a:rPr sz="5000" spc="-200" dirty="0">
                <a:solidFill>
                  <a:srgbClr val="CE69A6"/>
                </a:solidFill>
                <a:latin typeface="Malgun Gothic"/>
                <a:cs typeface="Malgun Gothic"/>
              </a:rPr>
              <a:t> </a:t>
            </a:r>
            <a:r>
              <a:rPr sz="5000" spc="10" dirty="0">
                <a:solidFill>
                  <a:srgbClr val="CE69A6"/>
                </a:solidFill>
                <a:latin typeface="Malgun Gothic"/>
                <a:cs typeface="Malgun Gothic"/>
              </a:rPr>
              <a:t>[index]</a:t>
            </a:r>
            <a:endParaRPr sz="5000">
              <a:latin typeface="Malgun Gothic"/>
              <a:cs typeface="Malgun Gothic"/>
            </a:endParaRPr>
          </a:p>
          <a:p>
            <a:pPr marL="355600">
              <a:lnSpc>
                <a:spcPct val="100000"/>
              </a:lnSpc>
              <a:spcBef>
                <a:spcPts val="2800"/>
              </a:spcBef>
            </a:pPr>
            <a:r>
              <a:rPr sz="5000" spc="170" dirty="0">
                <a:solidFill>
                  <a:srgbClr val="CE69A6"/>
                </a:solidFill>
                <a:latin typeface="Malgun Gothic"/>
                <a:cs typeface="Malgun Gothic"/>
              </a:rPr>
              <a:t>A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06600" y="6845300"/>
            <a:ext cx="9335135" cy="160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-490" dirty="0">
                <a:latin typeface="Malgun Gothic"/>
                <a:cs typeface="Malgun Gothic"/>
              </a:rPr>
              <a:t>1. </a:t>
            </a:r>
            <a:r>
              <a:rPr sz="3500" spc="-395" dirty="0">
                <a:latin typeface="Malgun Gothic"/>
                <a:cs typeface="Malgun Gothic"/>
              </a:rPr>
              <a:t>index는 </a:t>
            </a:r>
            <a:r>
              <a:rPr sz="3500" b="1" spc="-670" dirty="0">
                <a:latin typeface="Malgun Gothic"/>
                <a:cs typeface="Malgun Gothic"/>
              </a:rPr>
              <a:t>0부터</a:t>
            </a:r>
            <a:r>
              <a:rPr sz="3500" b="1" spc="-135" dirty="0">
                <a:latin typeface="Malgun Gothic"/>
                <a:cs typeface="Malgun Gothic"/>
              </a:rPr>
              <a:t> </a:t>
            </a:r>
            <a:r>
              <a:rPr sz="3500" b="1" spc="-790" dirty="0">
                <a:latin typeface="Malgun Gothic"/>
                <a:cs typeface="Malgun Gothic"/>
              </a:rPr>
              <a:t>시작</a:t>
            </a:r>
            <a:endParaRPr sz="35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45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</a:pPr>
            <a:r>
              <a:rPr sz="3500" spc="-285" dirty="0">
                <a:latin typeface="Malgun Gothic"/>
                <a:cs typeface="Malgun Gothic"/>
              </a:rPr>
              <a:t>2. </a:t>
            </a:r>
            <a:r>
              <a:rPr sz="3500" spc="-800" dirty="0">
                <a:latin typeface="Malgun Gothic"/>
                <a:cs typeface="Malgun Gothic"/>
              </a:rPr>
              <a:t>자료형은  </a:t>
            </a:r>
            <a:r>
              <a:rPr sz="3500" spc="-585" dirty="0">
                <a:latin typeface="Malgun Gothic"/>
                <a:cs typeface="Malgun Gothic"/>
              </a:rPr>
              <a:t>정수, 실수, </a:t>
            </a:r>
            <a:r>
              <a:rPr sz="3500" spc="-490" dirty="0">
                <a:latin typeface="Malgun Gothic"/>
                <a:cs typeface="Malgun Gothic"/>
              </a:rPr>
              <a:t>문자...등 </a:t>
            </a:r>
            <a:r>
              <a:rPr sz="3500" spc="-700" dirty="0">
                <a:latin typeface="Malgun Gothic"/>
                <a:cs typeface="Malgun Gothic"/>
              </a:rPr>
              <a:t>다양한  </a:t>
            </a:r>
            <a:r>
              <a:rPr sz="3500" spc="-795" dirty="0">
                <a:latin typeface="Malgun Gothic"/>
                <a:cs typeface="Malgun Gothic"/>
              </a:rPr>
              <a:t>타입을  </a:t>
            </a:r>
            <a:r>
              <a:rPr sz="3500" b="1" spc="-780" dirty="0">
                <a:latin typeface="Malgun Gothic"/>
                <a:cs typeface="Malgun Gothic"/>
              </a:rPr>
              <a:t>혼용</a:t>
            </a:r>
            <a:r>
              <a:rPr sz="3500" spc="-780" dirty="0">
                <a:latin typeface="Malgun Gothic"/>
                <a:cs typeface="Malgun Gothic"/>
              </a:rPr>
              <a:t>해도  </a:t>
            </a:r>
            <a:r>
              <a:rPr sz="3500" spc="-725" dirty="0">
                <a:latin typeface="Malgun Gothic"/>
                <a:cs typeface="Malgun Gothic"/>
              </a:rPr>
              <a:t> </a:t>
            </a:r>
            <a:r>
              <a:rPr sz="3500" spc="-409" dirty="0">
                <a:latin typeface="Malgun Gothic"/>
                <a:cs typeface="Malgun Gothic"/>
              </a:rPr>
              <a:t>됨!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9146" y="5866219"/>
            <a:ext cx="1407160" cy="742950"/>
          </a:xfrm>
          <a:prstGeom prst="rect">
            <a:avLst/>
          </a:prstGeom>
          <a:solidFill>
            <a:srgbClr val="CE69A6"/>
          </a:solidFill>
        </p:spPr>
        <p:txBody>
          <a:bodyPr vert="horz" wrap="square" lIns="0" tIns="0" rIns="0" bIns="0" rtlCol="0">
            <a:spAutoFit/>
          </a:bodyPr>
          <a:lstStyle/>
          <a:p>
            <a:pPr marL="55244">
              <a:lnSpc>
                <a:spcPts val="5410"/>
              </a:lnSpc>
            </a:pPr>
            <a:r>
              <a:rPr sz="5000" spc="-425" dirty="0">
                <a:solidFill>
                  <a:srgbClr val="FFFFFF"/>
                </a:solidFill>
                <a:latin typeface="Malgun Gothic"/>
                <a:cs typeface="Malgun Gothic"/>
              </a:rPr>
              <a:t>주의!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917700">
              <a:lnSpc>
                <a:spcPct val="100000"/>
              </a:lnSpc>
            </a:pPr>
            <a:r>
              <a:rPr spc="225" dirty="0">
                <a:solidFill>
                  <a:srgbClr val="CE69A6"/>
                </a:solidFill>
              </a:rPr>
              <a:t>List</a:t>
            </a:r>
          </a:p>
          <a:p>
            <a:pPr marL="1866900">
              <a:lnSpc>
                <a:spcPct val="100000"/>
              </a:lnSpc>
              <a:spcBef>
                <a:spcPts val="100"/>
              </a:spcBef>
            </a:pPr>
            <a:r>
              <a:rPr sz="2000" b="1" spc="-470" dirty="0">
                <a:solidFill>
                  <a:srgbClr val="000000"/>
                </a:solidFill>
                <a:latin typeface="Malgun Gothic"/>
                <a:cs typeface="Malgun Gothic"/>
              </a:rPr>
              <a:t>인덱싱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65" dirty="0">
                <a:solidFill>
                  <a:srgbClr val="797979"/>
                </a:solidFill>
                <a:latin typeface="Malgun Gothic"/>
                <a:cs typeface="Malgun Gothic"/>
              </a:rPr>
              <a:t>슬라이싱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연산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sz="2000" b="1" spc="-4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65" dirty="0">
                <a:solidFill>
                  <a:srgbClr val="797979"/>
                </a:solidFill>
                <a:latin typeface="Malgun Gothic"/>
                <a:cs typeface="Malgun Gothic"/>
              </a:rPr>
              <a:t>관련기능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266700"/>
            <a:ext cx="148082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CE69A6"/>
                </a:solidFill>
                <a:latin typeface="Malgun Gothic"/>
                <a:cs typeface="Malgun Gothic"/>
              </a:rPr>
              <a:t>0</a:t>
            </a:r>
            <a:r>
              <a:rPr sz="10000" spc="-150" dirty="0">
                <a:solidFill>
                  <a:srgbClr val="CE69A6"/>
                </a:solidFill>
                <a:latin typeface="Malgun Gothic"/>
                <a:cs typeface="Malgun Gothic"/>
              </a:rPr>
              <a:t>9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52500" y="2324100"/>
            <a:ext cx="456311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855" dirty="0">
                <a:solidFill>
                  <a:srgbClr val="CE69A6"/>
                </a:solidFill>
                <a:latin typeface="Malgun Gothic"/>
                <a:cs typeface="Malgun Gothic"/>
              </a:rPr>
              <a:t>슬라이싱</a:t>
            </a:r>
            <a:r>
              <a:rPr sz="5000" spc="-204" dirty="0">
                <a:solidFill>
                  <a:srgbClr val="CE69A6"/>
                </a:solidFill>
                <a:latin typeface="Malgun Gothic"/>
                <a:cs typeface="Malgun Gothic"/>
              </a:rPr>
              <a:t> </a:t>
            </a:r>
            <a:r>
              <a:rPr sz="5000" spc="-25" dirty="0">
                <a:solidFill>
                  <a:srgbClr val="CE69A6"/>
                </a:solidFill>
                <a:latin typeface="Malgun Gothic"/>
                <a:cs typeface="Malgun Gothic"/>
              </a:rPr>
              <a:t>[Slicing]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15000" y="2679700"/>
            <a:ext cx="313055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585" dirty="0">
                <a:latin typeface="Malgun Gothic"/>
                <a:cs typeface="Malgun Gothic"/>
              </a:rPr>
              <a:t>특정요소들을  </a:t>
            </a:r>
            <a:r>
              <a:rPr sz="2500" b="1" spc="-540" dirty="0">
                <a:latin typeface="Malgun Gothic"/>
                <a:cs typeface="Malgun Gothic"/>
              </a:rPr>
              <a:t>뽑아내는</a:t>
            </a:r>
            <a:r>
              <a:rPr sz="2500" b="1" spc="-250" dirty="0">
                <a:latin typeface="Malgun Gothic"/>
                <a:cs typeface="Malgun Gothic"/>
              </a:rPr>
              <a:t> </a:t>
            </a:r>
            <a:r>
              <a:rPr sz="2500" spc="-600" dirty="0">
                <a:latin typeface="Malgun Gothic"/>
                <a:cs typeface="Malgun Gothic"/>
              </a:rPr>
              <a:t>기능</a:t>
            </a:r>
            <a:endParaRPr sz="25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2200" y="3771900"/>
            <a:ext cx="4888865" cy="591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024255" algn="l"/>
                <a:tab pos="3188335" algn="l"/>
              </a:tabLst>
            </a:pPr>
            <a:r>
              <a:rPr sz="3500" spc="-445" dirty="0">
                <a:solidFill>
                  <a:srgbClr val="CE69A6"/>
                </a:solidFill>
                <a:latin typeface="Malgun Gothic"/>
                <a:cs typeface="Malgun Gothic"/>
              </a:rPr>
              <a:t>방법	</a:t>
            </a:r>
            <a:r>
              <a:rPr sz="3500" b="1" spc="5" dirty="0">
                <a:solidFill>
                  <a:srgbClr val="CE69A6"/>
                </a:solidFill>
                <a:latin typeface="Malgun Gothic"/>
                <a:cs typeface="Malgun Gothic"/>
              </a:rPr>
              <a:t>:</a:t>
            </a:r>
            <a:r>
              <a:rPr sz="3500" b="1" spc="-305" dirty="0">
                <a:solidFill>
                  <a:srgbClr val="CE69A6"/>
                </a:solidFill>
                <a:latin typeface="Malgun Gothic"/>
                <a:cs typeface="Malgun Gothic"/>
              </a:rPr>
              <a:t> </a:t>
            </a:r>
            <a:r>
              <a:rPr sz="3500" b="1" spc="-835" dirty="0">
                <a:solidFill>
                  <a:srgbClr val="CE69A6"/>
                </a:solidFill>
                <a:latin typeface="Malgun Gothic"/>
                <a:cs typeface="Malgun Gothic"/>
              </a:rPr>
              <a:t>리스트이름	</a:t>
            </a:r>
            <a:r>
              <a:rPr sz="3500" b="1" spc="-545" dirty="0">
                <a:solidFill>
                  <a:srgbClr val="CE69A6"/>
                </a:solidFill>
                <a:latin typeface="Malgun Gothic"/>
                <a:cs typeface="Malgun Gothic"/>
              </a:rPr>
              <a:t>[</a:t>
            </a:r>
            <a:r>
              <a:rPr sz="3500" b="1" spc="-545" dirty="0">
                <a:solidFill>
                  <a:srgbClr val="797979"/>
                </a:solidFill>
                <a:latin typeface="Malgun Gothic"/>
                <a:cs typeface="Malgun Gothic"/>
              </a:rPr>
              <a:t>시작 </a:t>
            </a:r>
            <a:r>
              <a:rPr sz="3500" b="1" spc="5" dirty="0">
                <a:solidFill>
                  <a:srgbClr val="CE69A6"/>
                </a:solidFill>
                <a:latin typeface="Malgun Gothic"/>
                <a:cs typeface="Malgun Gothic"/>
              </a:rPr>
              <a:t>:</a:t>
            </a:r>
            <a:r>
              <a:rPr sz="3500" b="1" spc="-160" dirty="0">
                <a:solidFill>
                  <a:srgbClr val="CE69A6"/>
                </a:solidFill>
                <a:latin typeface="Malgun Gothic"/>
                <a:cs typeface="Malgun Gothic"/>
              </a:rPr>
              <a:t> </a:t>
            </a:r>
            <a:r>
              <a:rPr sz="3500" b="1" spc="-434" dirty="0">
                <a:solidFill>
                  <a:srgbClr val="797979"/>
                </a:solidFill>
                <a:latin typeface="Malgun Gothic"/>
                <a:cs typeface="Malgun Gothic"/>
              </a:rPr>
              <a:t>끝</a:t>
            </a:r>
            <a:r>
              <a:rPr sz="3500" b="1" spc="-434" dirty="0">
                <a:solidFill>
                  <a:srgbClr val="CE69A6"/>
                </a:solidFill>
                <a:latin typeface="Malgun Gothic"/>
                <a:cs typeface="Malgun Gothic"/>
              </a:rPr>
              <a:t>]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16100" y="4927600"/>
            <a:ext cx="4648200" cy="1447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16100" y="6781800"/>
            <a:ext cx="4648200" cy="1358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88200" y="4953000"/>
            <a:ext cx="4648200" cy="3187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917700">
              <a:lnSpc>
                <a:spcPct val="100000"/>
              </a:lnSpc>
            </a:pPr>
            <a:r>
              <a:rPr spc="225" dirty="0">
                <a:solidFill>
                  <a:srgbClr val="CE69A6"/>
                </a:solidFill>
              </a:rPr>
              <a:t>List</a:t>
            </a:r>
          </a:p>
          <a:p>
            <a:pPr marL="1866900">
              <a:lnSpc>
                <a:spcPct val="100000"/>
              </a:lnSpc>
              <a:spcBef>
                <a:spcPts val="100"/>
              </a:spcBef>
            </a:pPr>
            <a:r>
              <a:rPr sz="2000" b="1" spc="-470" dirty="0">
                <a:solidFill>
                  <a:srgbClr val="797979"/>
                </a:solidFill>
                <a:latin typeface="Malgun Gothic"/>
                <a:cs typeface="Malgun Gothic"/>
              </a:rPr>
              <a:t>인덱싱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65" dirty="0">
                <a:solidFill>
                  <a:srgbClr val="000000"/>
                </a:solidFill>
                <a:latin typeface="Malgun Gothic"/>
                <a:cs typeface="Malgun Gothic"/>
              </a:rPr>
              <a:t>슬라이싱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연산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sz="2000" b="1" spc="-4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65" dirty="0">
                <a:solidFill>
                  <a:srgbClr val="797979"/>
                </a:solidFill>
                <a:latin typeface="Malgun Gothic"/>
                <a:cs typeface="Malgun Gothic"/>
              </a:rPr>
              <a:t>관련기능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6700"/>
            <a:ext cx="12611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-645" dirty="0">
                <a:solidFill>
                  <a:srgbClr val="E9775A"/>
                </a:solidFill>
                <a:latin typeface="Malgun Gothic"/>
                <a:cs typeface="Malgun Gothic"/>
              </a:rPr>
              <a:t>01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2900" y="1879600"/>
            <a:ext cx="6921500" cy="6934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51500" y="1879600"/>
            <a:ext cx="7150100" cy="5359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50632" y="3790740"/>
            <a:ext cx="645160" cy="646430"/>
          </a:xfrm>
          <a:custGeom>
            <a:avLst/>
            <a:gdLst/>
            <a:ahLst/>
            <a:cxnLst/>
            <a:rect l="l" t="t" r="r" b="b"/>
            <a:pathLst>
              <a:path w="645160" h="646429">
                <a:moveTo>
                  <a:pt x="344828" y="0"/>
                </a:moveTo>
                <a:lnTo>
                  <a:pt x="299758" y="0"/>
                </a:lnTo>
                <a:lnTo>
                  <a:pt x="255040" y="6271"/>
                </a:lnTo>
                <a:lnTo>
                  <a:pt x="211383" y="18815"/>
                </a:lnTo>
                <a:lnTo>
                  <a:pt x="169493" y="37630"/>
                </a:lnTo>
                <a:lnTo>
                  <a:pt x="130076" y="62717"/>
                </a:lnTo>
                <a:lnTo>
                  <a:pt x="93839" y="94075"/>
                </a:lnTo>
                <a:lnTo>
                  <a:pt x="62559" y="130396"/>
                </a:lnTo>
                <a:lnTo>
                  <a:pt x="37535" y="169906"/>
                </a:lnTo>
                <a:lnTo>
                  <a:pt x="18767" y="211895"/>
                </a:lnTo>
                <a:lnTo>
                  <a:pt x="6255" y="255656"/>
                </a:lnTo>
                <a:lnTo>
                  <a:pt x="0" y="300480"/>
                </a:lnTo>
                <a:lnTo>
                  <a:pt x="0" y="345658"/>
                </a:lnTo>
                <a:lnTo>
                  <a:pt x="6255" y="390481"/>
                </a:lnTo>
                <a:lnTo>
                  <a:pt x="18767" y="434242"/>
                </a:lnTo>
                <a:lnTo>
                  <a:pt x="37535" y="476232"/>
                </a:lnTo>
                <a:lnTo>
                  <a:pt x="62559" y="515741"/>
                </a:lnTo>
                <a:lnTo>
                  <a:pt x="93839" y="552062"/>
                </a:lnTo>
                <a:lnTo>
                  <a:pt x="130076" y="583421"/>
                </a:lnTo>
                <a:lnTo>
                  <a:pt x="169493" y="608508"/>
                </a:lnTo>
                <a:lnTo>
                  <a:pt x="211383" y="627323"/>
                </a:lnTo>
                <a:lnTo>
                  <a:pt x="255040" y="639866"/>
                </a:lnTo>
                <a:lnTo>
                  <a:pt x="299758" y="646138"/>
                </a:lnTo>
                <a:lnTo>
                  <a:pt x="344828" y="646138"/>
                </a:lnTo>
                <a:lnTo>
                  <a:pt x="389545" y="639866"/>
                </a:lnTo>
                <a:lnTo>
                  <a:pt x="433202" y="627323"/>
                </a:lnTo>
                <a:lnTo>
                  <a:pt x="475093" y="608508"/>
                </a:lnTo>
                <a:lnTo>
                  <a:pt x="514510" y="583421"/>
                </a:lnTo>
                <a:lnTo>
                  <a:pt x="550747" y="552062"/>
                </a:lnTo>
                <a:lnTo>
                  <a:pt x="582027" y="515741"/>
                </a:lnTo>
                <a:lnTo>
                  <a:pt x="607050" y="476232"/>
                </a:lnTo>
                <a:lnTo>
                  <a:pt x="625818" y="434242"/>
                </a:lnTo>
                <a:lnTo>
                  <a:pt x="638330" y="390481"/>
                </a:lnTo>
                <a:lnTo>
                  <a:pt x="644586" y="345658"/>
                </a:lnTo>
                <a:lnTo>
                  <a:pt x="644586" y="300480"/>
                </a:lnTo>
                <a:lnTo>
                  <a:pt x="638330" y="255656"/>
                </a:lnTo>
                <a:lnTo>
                  <a:pt x="625818" y="211895"/>
                </a:lnTo>
                <a:lnTo>
                  <a:pt x="607050" y="169906"/>
                </a:lnTo>
                <a:lnTo>
                  <a:pt x="582027" y="130396"/>
                </a:lnTo>
                <a:lnTo>
                  <a:pt x="550747" y="94075"/>
                </a:lnTo>
                <a:lnTo>
                  <a:pt x="514510" y="62717"/>
                </a:lnTo>
                <a:lnTo>
                  <a:pt x="475093" y="37630"/>
                </a:lnTo>
                <a:lnTo>
                  <a:pt x="433202" y="18815"/>
                </a:lnTo>
                <a:lnTo>
                  <a:pt x="389545" y="6271"/>
                </a:lnTo>
                <a:lnTo>
                  <a:pt x="344828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600" y="3923309"/>
            <a:ext cx="1270000" cy="381000"/>
          </a:xfrm>
          <a:custGeom>
            <a:avLst/>
            <a:gdLst/>
            <a:ahLst/>
            <a:cxnLst/>
            <a:rect l="l" t="t" r="r" b="b"/>
            <a:pathLst>
              <a:path w="1270000" h="381000">
                <a:moveTo>
                  <a:pt x="0" y="0"/>
                </a:moveTo>
                <a:lnTo>
                  <a:pt x="1270000" y="0"/>
                </a:lnTo>
                <a:lnTo>
                  <a:pt x="12700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38164" y="5797340"/>
            <a:ext cx="645160" cy="646430"/>
          </a:xfrm>
          <a:custGeom>
            <a:avLst/>
            <a:gdLst/>
            <a:ahLst/>
            <a:cxnLst/>
            <a:rect l="l" t="t" r="r" b="b"/>
            <a:pathLst>
              <a:path w="645159" h="646429">
                <a:moveTo>
                  <a:pt x="344826" y="0"/>
                </a:moveTo>
                <a:lnTo>
                  <a:pt x="299756" y="0"/>
                </a:lnTo>
                <a:lnTo>
                  <a:pt x="255040" y="6271"/>
                </a:lnTo>
                <a:lnTo>
                  <a:pt x="211385" y="18815"/>
                </a:lnTo>
                <a:lnTo>
                  <a:pt x="169496" y="37630"/>
                </a:lnTo>
                <a:lnTo>
                  <a:pt x="130082" y="62717"/>
                </a:lnTo>
                <a:lnTo>
                  <a:pt x="93848" y="94075"/>
                </a:lnTo>
                <a:lnTo>
                  <a:pt x="62565" y="130396"/>
                </a:lnTo>
                <a:lnTo>
                  <a:pt x="37539" y="169906"/>
                </a:lnTo>
                <a:lnTo>
                  <a:pt x="18769" y="211895"/>
                </a:lnTo>
                <a:lnTo>
                  <a:pt x="6256" y="255656"/>
                </a:lnTo>
                <a:lnTo>
                  <a:pt x="0" y="300480"/>
                </a:lnTo>
                <a:lnTo>
                  <a:pt x="0" y="345658"/>
                </a:lnTo>
                <a:lnTo>
                  <a:pt x="6256" y="390481"/>
                </a:lnTo>
                <a:lnTo>
                  <a:pt x="18769" y="434242"/>
                </a:lnTo>
                <a:lnTo>
                  <a:pt x="37539" y="476232"/>
                </a:lnTo>
                <a:lnTo>
                  <a:pt x="62565" y="515741"/>
                </a:lnTo>
                <a:lnTo>
                  <a:pt x="93848" y="552062"/>
                </a:lnTo>
                <a:lnTo>
                  <a:pt x="130082" y="583421"/>
                </a:lnTo>
                <a:lnTo>
                  <a:pt x="169496" y="608508"/>
                </a:lnTo>
                <a:lnTo>
                  <a:pt x="211385" y="627323"/>
                </a:lnTo>
                <a:lnTo>
                  <a:pt x="255040" y="639866"/>
                </a:lnTo>
                <a:lnTo>
                  <a:pt x="299756" y="646138"/>
                </a:lnTo>
                <a:lnTo>
                  <a:pt x="344826" y="646138"/>
                </a:lnTo>
                <a:lnTo>
                  <a:pt x="389543" y="639866"/>
                </a:lnTo>
                <a:lnTo>
                  <a:pt x="433199" y="627323"/>
                </a:lnTo>
                <a:lnTo>
                  <a:pt x="475090" y="608508"/>
                </a:lnTo>
                <a:lnTo>
                  <a:pt x="514507" y="583421"/>
                </a:lnTo>
                <a:lnTo>
                  <a:pt x="550744" y="552062"/>
                </a:lnTo>
                <a:lnTo>
                  <a:pt x="582026" y="515741"/>
                </a:lnTo>
                <a:lnTo>
                  <a:pt x="607053" y="476232"/>
                </a:lnTo>
                <a:lnTo>
                  <a:pt x="625823" y="434242"/>
                </a:lnTo>
                <a:lnTo>
                  <a:pt x="638336" y="390481"/>
                </a:lnTo>
                <a:lnTo>
                  <a:pt x="644592" y="345658"/>
                </a:lnTo>
                <a:lnTo>
                  <a:pt x="644592" y="300480"/>
                </a:lnTo>
                <a:lnTo>
                  <a:pt x="638336" y="255656"/>
                </a:lnTo>
                <a:lnTo>
                  <a:pt x="625823" y="211895"/>
                </a:lnTo>
                <a:lnTo>
                  <a:pt x="607053" y="169906"/>
                </a:lnTo>
                <a:lnTo>
                  <a:pt x="582026" y="130396"/>
                </a:lnTo>
                <a:lnTo>
                  <a:pt x="550744" y="94075"/>
                </a:lnTo>
                <a:lnTo>
                  <a:pt x="514507" y="62717"/>
                </a:lnTo>
                <a:lnTo>
                  <a:pt x="475090" y="37630"/>
                </a:lnTo>
                <a:lnTo>
                  <a:pt x="433199" y="18815"/>
                </a:lnTo>
                <a:lnTo>
                  <a:pt x="389543" y="6271"/>
                </a:lnTo>
                <a:lnTo>
                  <a:pt x="344826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209800" y="3898900"/>
            <a:ext cx="7668895" cy="2409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50" dirty="0">
                <a:solidFill>
                  <a:srgbClr val="FFFFFF"/>
                </a:solidFill>
                <a:latin typeface="Malgun Gothic"/>
                <a:cs typeface="Malgun Gothic"/>
              </a:rPr>
              <a:t>1</a:t>
            </a:r>
            <a:endParaRPr sz="24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2060"/>
              </a:spcBef>
            </a:pPr>
            <a:r>
              <a:rPr sz="3600" spc="25" dirty="0">
                <a:solidFill>
                  <a:srgbClr val="E9775A"/>
                </a:solidFill>
                <a:latin typeface="Malgun Gothic"/>
                <a:cs typeface="Malgun Gothic"/>
              </a:rPr>
              <a:t>f</a:t>
            </a:r>
            <a:r>
              <a:rPr sz="3600" spc="-20" dirty="0">
                <a:solidFill>
                  <a:srgbClr val="E9775A"/>
                </a:solidFill>
                <a:latin typeface="Malgun Gothic"/>
                <a:cs typeface="Malgun Gothic"/>
              </a:rPr>
              <a:t>i</a:t>
            </a:r>
            <a:r>
              <a:rPr sz="3600" spc="5" dirty="0">
                <a:solidFill>
                  <a:srgbClr val="E9775A"/>
                </a:solidFill>
                <a:latin typeface="Malgun Gothic"/>
                <a:cs typeface="Malgun Gothic"/>
              </a:rPr>
              <a:t>l</a:t>
            </a:r>
            <a:r>
              <a:rPr sz="3600" spc="-409" dirty="0">
                <a:solidFill>
                  <a:srgbClr val="E9775A"/>
                </a:solidFill>
                <a:latin typeface="Malgun Gothic"/>
                <a:cs typeface="Malgun Gothic"/>
              </a:rPr>
              <a:t>ename.py</a:t>
            </a:r>
            <a:endParaRPr sz="36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350">
              <a:latin typeface="Times New Roman"/>
              <a:cs typeface="Times New Roman"/>
            </a:endParaRPr>
          </a:p>
          <a:p>
            <a:pPr marR="1435735" algn="r">
              <a:lnSpc>
                <a:spcPct val="100000"/>
              </a:lnSpc>
            </a:pPr>
            <a:r>
              <a:rPr sz="2400" b="1" spc="-280" dirty="0">
                <a:solidFill>
                  <a:srgbClr val="FFFFFF"/>
                </a:solidFill>
                <a:latin typeface="Malgun Gothic"/>
                <a:cs typeface="Malgun Gothic"/>
              </a:rPr>
              <a:t>2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9100">
              <a:lnSpc>
                <a:spcPct val="100000"/>
              </a:lnSpc>
            </a:pPr>
            <a:r>
              <a:rPr spc="-825" dirty="0">
                <a:solidFill>
                  <a:srgbClr val="E9775A"/>
                </a:solidFill>
              </a:rPr>
              <a:t>소프트웨어란</a:t>
            </a:r>
            <a:r>
              <a:rPr spc="-190" dirty="0">
                <a:solidFill>
                  <a:srgbClr val="E9775A"/>
                </a:solidFill>
              </a:rPr>
              <a:t> </a:t>
            </a:r>
            <a:r>
              <a:rPr spc="-880" dirty="0">
                <a:solidFill>
                  <a:srgbClr val="E9775A"/>
                </a:solidFill>
              </a:rPr>
              <a:t>무엇인가</a:t>
            </a:r>
          </a:p>
          <a:p>
            <a:pPr marL="1752600">
              <a:lnSpc>
                <a:spcPct val="100000"/>
              </a:lnSpc>
              <a:spcBef>
                <a:spcPts val="700"/>
              </a:spcBef>
            </a:pP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소프트웨어란  </a:t>
            </a:r>
            <a:r>
              <a:rPr sz="2000" b="1" spc="-370" dirty="0">
                <a:solidFill>
                  <a:srgbClr val="797979"/>
                </a:solidFill>
                <a:latin typeface="Malgun Gothic"/>
                <a:cs typeface="Malgun Gothic"/>
              </a:rPr>
              <a:t>무엇인가?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sz="2000" b="1" spc="-330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325" dirty="0">
                <a:solidFill>
                  <a:srgbClr val="000000"/>
                </a:solidFill>
                <a:latin typeface="Malgun Gothic"/>
                <a:cs typeface="Malgun Gothic"/>
              </a:rPr>
              <a:t>python설치하기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266700"/>
            <a:ext cx="148082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CE69A6"/>
                </a:solidFill>
                <a:latin typeface="Malgun Gothic"/>
                <a:cs typeface="Malgun Gothic"/>
              </a:rPr>
              <a:t>0</a:t>
            </a:r>
            <a:r>
              <a:rPr sz="10000" spc="-150" dirty="0">
                <a:solidFill>
                  <a:srgbClr val="CE69A6"/>
                </a:solidFill>
                <a:latin typeface="Malgun Gothic"/>
                <a:cs typeface="Malgun Gothic"/>
              </a:rPr>
              <a:t>9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52500" y="2324100"/>
            <a:ext cx="11493500" cy="15388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5000" spc="-204" dirty="0">
                <a:solidFill>
                  <a:srgbClr val="CE69A6"/>
                </a:solidFill>
                <a:latin typeface="Malgun Gothic"/>
                <a:cs typeface="Malgun Gothic"/>
              </a:rPr>
              <a:t>리스트는 </a:t>
            </a:r>
            <a:r>
              <a:rPr lang="en-US" altLang="ko-KR" sz="5000" spc="-204" dirty="0">
                <a:solidFill>
                  <a:srgbClr val="CE69A6"/>
                </a:solidFill>
                <a:latin typeface="Malgun Gothic"/>
                <a:cs typeface="Malgun Gothic"/>
              </a:rPr>
              <a:t>+</a:t>
            </a:r>
            <a:r>
              <a:rPr lang="ko-KR" altLang="en-US" sz="5000" spc="-204" dirty="0">
                <a:solidFill>
                  <a:srgbClr val="CE69A6"/>
                </a:solidFill>
                <a:latin typeface="Malgun Gothic"/>
                <a:cs typeface="Malgun Gothic"/>
              </a:rPr>
              <a:t>를 이용해 </a:t>
            </a:r>
            <a:endParaRPr lang="en-US" altLang="ko-KR" sz="5000" spc="-204" dirty="0">
              <a:solidFill>
                <a:srgbClr val="CE69A6"/>
              </a:solidFill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lang="ko-KR" altLang="en-US" sz="5000" spc="-204" dirty="0">
                <a:solidFill>
                  <a:srgbClr val="CE69A6"/>
                </a:solidFill>
                <a:latin typeface="Malgun Gothic"/>
                <a:cs typeface="Malgun Gothic"/>
              </a:rPr>
              <a:t>하나의 리스트로 결합이 가능합니다</a:t>
            </a:r>
            <a:r>
              <a:rPr lang="en-US" altLang="ko-KR" sz="5000" spc="-204" dirty="0">
                <a:solidFill>
                  <a:srgbClr val="CE69A6"/>
                </a:solidFill>
                <a:latin typeface="Malgun Gothic"/>
                <a:cs typeface="Malgun Gothic"/>
              </a:rPr>
              <a:t>.</a:t>
            </a:r>
            <a:r>
              <a:rPr sz="5000" spc="-204" dirty="0">
                <a:solidFill>
                  <a:srgbClr val="CE69A6"/>
                </a:solidFill>
                <a:latin typeface="Malgun Gothic"/>
                <a:cs typeface="Malgun Gothic"/>
              </a:rPr>
              <a:t> </a:t>
            </a:r>
            <a:endParaRPr sz="5000" dirty="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19100" y="444500"/>
            <a:ext cx="7344409" cy="1192634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917700">
              <a:lnSpc>
                <a:spcPct val="100000"/>
              </a:lnSpc>
            </a:pPr>
            <a:r>
              <a:rPr spc="225" dirty="0">
                <a:solidFill>
                  <a:srgbClr val="CE69A6"/>
                </a:solidFill>
              </a:rPr>
              <a:t>List</a:t>
            </a:r>
          </a:p>
          <a:p>
            <a:pPr marL="1866900">
              <a:lnSpc>
                <a:spcPct val="100000"/>
              </a:lnSpc>
              <a:spcBef>
                <a:spcPts val="100"/>
              </a:spcBef>
            </a:pPr>
            <a:r>
              <a:rPr sz="2000" b="1" spc="-470" dirty="0">
                <a:solidFill>
                  <a:srgbClr val="797979"/>
                </a:solidFill>
                <a:latin typeface="Malgun Gothic"/>
                <a:cs typeface="Malgun Gothic"/>
              </a:rPr>
              <a:t>인덱싱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lang="ko-KR" altLang="en-US" sz="2000" b="1" spc="-465" dirty="0" err="1">
                <a:solidFill>
                  <a:srgbClr val="797979"/>
                </a:solidFill>
              </a:rPr>
              <a:t>슬라이싱</a:t>
            </a:r>
            <a:r>
              <a:rPr lang="ko-KR" altLang="en-US" sz="2000" b="1" spc="-465" dirty="0">
                <a:solidFill>
                  <a:srgbClr val="797979"/>
                </a:solidFill>
              </a:rPr>
              <a:t>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0" dirty="0">
                <a:solidFill>
                  <a:schemeClr val="tx1"/>
                </a:solidFill>
                <a:latin typeface="Malgun Gothic"/>
                <a:cs typeface="Malgun Gothic"/>
              </a:rPr>
              <a:t>연산</a:t>
            </a: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sz="2000" b="1" spc="-4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65" dirty="0">
                <a:solidFill>
                  <a:srgbClr val="797979"/>
                </a:solidFill>
                <a:latin typeface="Malgun Gothic"/>
                <a:cs typeface="Malgun Gothic"/>
              </a:rPr>
              <a:t>관련기능</a:t>
            </a:r>
            <a:endParaRPr sz="2000" dirty="0">
              <a:latin typeface="Malgun Gothic"/>
              <a:cs typeface="Malgun Gothic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4553961"/>
            <a:ext cx="6159500" cy="284760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16800" y="8915400"/>
            <a:ext cx="53783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/>
              <a:t>* </a:t>
            </a:r>
            <a:r>
              <a:rPr lang="ko-KR" altLang="en-US" sz="3000" dirty="0"/>
              <a:t>다중리스트라는 것도 있어요</a:t>
            </a:r>
            <a:r>
              <a:rPr lang="en-US" altLang="ko-KR" sz="3000" dirty="0"/>
              <a:t>!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2768612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73300" y="1320800"/>
            <a:ext cx="329565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470" dirty="0">
                <a:solidFill>
                  <a:srgbClr val="797979"/>
                </a:solidFill>
                <a:latin typeface="Malgun Gothic"/>
                <a:cs typeface="Malgun Gothic"/>
              </a:rPr>
              <a:t>인덱싱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65" dirty="0">
                <a:solidFill>
                  <a:srgbClr val="797979"/>
                </a:solidFill>
                <a:latin typeface="Malgun Gothic"/>
                <a:cs typeface="Malgun Gothic"/>
              </a:rPr>
              <a:t>슬라이싱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연산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sz="2000" b="1" spc="-4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65" dirty="0">
                <a:latin typeface="Malgun Gothic"/>
                <a:cs typeface="Malgun Gothic"/>
              </a:rPr>
              <a:t>관련기능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600" y="266700"/>
            <a:ext cx="4013200" cy="3235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220" dirty="0">
                <a:solidFill>
                  <a:srgbClr val="CE69A6"/>
                </a:solidFill>
                <a:latin typeface="Malgun Gothic"/>
                <a:cs typeface="Malgun Gothic"/>
              </a:rPr>
              <a:t>09</a:t>
            </a:r>
            <a:endParaRPr sz="10000">
              <a:latin typeface="Malgun Gothic"/>
              <a:cs typeface="Malgun Gothic"/>
            </a:endParaRPr>
          </a:p>
          <a:p>
            <a:pPr marL="711200">
              <a:lnSpc>
                <a:spcPct val="100000"/>
              </a:lnSpc>
              <a:spcBef>
                <a:spcPts val="3600"/>
              </a:spcBef>
            </a:pPr>
            <a:r>
              <a:rPr sz="4000" spc="-650" dirty="0">
                <a:solidFill>
                  <a:srgbClr val="F3B431"/>
                </a:solidFill>
                <a:latin typeface="Malgun Gothic"/>
                <a:cs typeface="Malgun Gothic"/>
              </a:rPr>
              <a:t>수정</a:t>
            </a:r>
            <a:endParaRPr sz="4000">
              <a:latin typeface="Malgun Gothic"/>
              <a:cs typeface="Malgun Gothic"/>
            </a:endParaRPr>
          </a:p>
          <a:p>
            <a:pPr marL="1244600">
              <a:lnSpc>
                <a:spcPct val="100000"/>
              </a:lnSpc>
              <a:spcBef>
                <a:spcPts val="2500"/>
              </a:spcBef>
            </a:pPr>
            <a:r>
              <a:rPr sz="2000" spc="-465" dirty="0">
                <a:latin typeface="Malgun Gothic"/>
                <a:cs typeface="Malgun Gothic"/>
              </a:rPr>
              <a:t>리스트에서  </a:t>
            </a:r>
            <a:r>
              <a:rPr sz="2000" b="1" spc="-434" dirty="0">
                <a:latin typeface="Malgun Gothic"/>
                <a:cs typeface="Malgun Gothic"/>
              </a:rPr>
              <a:t>하나의  </a:t>
            </a:r>
            <a:r>
              <a:rPr sz="2000" b="1" spc="-400" dirty="0">
                <a:latin typeface="Malgun Gothic"/>
                <a:cs typeface="Malgun Gothic"/>
              </a:rPr>
              <a:t>값</a:t>
            </a:r>
            <a:r>
              <a:rPr sz="2000" b="1" spc="-235" dirty="0">
                <a:latin typeface="Malgun Gothic"/>
                <a:cs typeface="Malgun Gothic"/>
              </a:rPr>
              <a:t> </a:t>
            </a:r>
            <a:r>
              <a:rPr sz="2000" spc="-465" dirty="0">
                <a:latin typeface="Malgun Gothic"/>
                <a:cs typeface="Malgun Gothic"/>
              </a:rPr>
              <a:t>수정하기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54200" y="3644900"/>
            <a:ext cx="4241800" cy="132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54200" y="5981700"/>
            <a:ext cx="4241800" cy="1625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841500" y="5600700"/>
            <a:ext cx="294005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465" dirty="0">
                <a:latin typeface="Malgun Gothic"/>
                <a:cs typeface="Malgun Gothic"/>
              </a:rPr>
              <a:t>리스트에서  </a:t>
            </a:r>
            <a:r>
              <a:rPr sz="2000" b="1" spc="-490" dirty="0">
                <a:latin typeface="Malgun Gothic"/>
                <a:cs typeface="Malgun Gothic"/>
              </a:rPr>
              <a:t>연속된  </a:t>
            </a:r>
            <a:r>
              <a:rPr sz="2000" b="1" spc="-500" dirty="0">
                <a:latin typeface="Malgun Gothic"/>
                <a:cs typeface="Malgun Gothic"/>
              </a:rPr>
              <a:t>범위 </a:t>
            </a:r>
            <a:r>
              <a:rPr sz="2000" b="1" spc="-310" dirty="0">
                <a:latin typeface="Malgun Gothic"/>
                <a:cs typeface="Malgun Gothic"/>
              </a:rPr>
              <a:t> </a:t>
            </a:r>
            <a:r>
              <a:rPr sz="2000" spc="-465" dirty="0">
                <a:latin typeface="Malgun Gothic"/>
                <a:cs typeface="Malgun Gothic"/>
              </a:rPr>
              <a:t>수정하기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191500" y="3721100"/>
            <a:ext cx="3200400" cy="1371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315200" y="2247900"/>
            <a:ext cx="2453640" cy="1330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455" dirty="0">
                <a:solidFill>
                  <a:srgbClr val="F3B431"/>
                </a:solidFill>
                <a:latin typeface="Malgun Gothic"/>
                <a:cs typeface="Malgun Gothic"/>
              </a:rPr>
              <a:t>삭제</a:t>
            </a:r>
            <a:endParaRPr sz="4000">
              <a:latin typeface="Malgun Gothic"/>
              <a:cs typeface="Malgun Gothic"/>
            </a:endParaRPr>
          </a:p>
          <a:p>
            <a:pPr marL="889000">
              <a:lnSpc>
                <a:spcPct val="100000"/>
              </a:lnSpc>
              <a:spcBef>
                <a:spcPts val="3100"/>
              </a:spcBef>
            </a:pPr>
            <a:r>
              <a:rPr sz="2000" spc="25" dirty="0">
                <a:latin typeface="Malgun Gothic"/>
                <a:cs typeface="Malgun Gothic"/>
              </a:rPr>
              <a:t>[ </a:t>
            </a:r>
            <a:r>
              <a:rPr sz="2000" spc="-220" dirty="0">
                <a:latin typeface="Malgun Gothic"/>
                <a:cs typeface="Malgun Gothic"/>
              </a:rPr>
              <a:t>]를 </a:t>
            </a:r>
            <a:r>
              <a:rPr sz="2000" spc="-455" dirty="0">
                <a:latin typeface="Malgun Gothic"/>
                <a:cs typeface="Malgun Gothic"/>
              </a:rPr>
              <a:t>이용한</a:t>
            </a:r>
            <a:r>
              <a:rPr sz="2000" spc="-445" dirty="0">
                <a:latin typeface="Malgun Gothic"/>
                <a:cs typeface="Malgun Gothic"/>
              </a:rPr>
              <a:t> </a:t>
            </a:r>
            <a:r>
              <a:rPr sz="2000" spc="-400" dirty="0">
                <a:latin typeface="Malgun Gothic"/>
                <a:cs typeface="Malgun Gothic"/>
              </a:rPr>
              <a:t>삭제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191500" y="6057900"/>
            <a:ext cx="3200400" cy="2336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191500" y="5638800"/>
            <a:ext cx="3415665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75" dirty="0">
                <a:latin typeface="Malgun Gothic"/>
                <a:cs typeface="Malgun Gothic"/>
              </a:rPr>
              <a:t>del </a:t>
            </a:r>
            <a:r>
              <a:rPr sz="2000" spc="-430" dirty="0">
                <a:latin typeface="Malgun Gothic"/>
                <a:cs typeface="Malgun Gothic"/>
              </a:rPr>
              <a:t>함수  </a:t>
            </a:r>
            <a:r>
              <a:rPr sz="2000" spc="-420" dirty="0">
                <a:latin typeface="Malgun Gothic"/>
                <a:cs typeface="Malgun Gothic"/>
              </a:rPr>
              <a:t>사용해  </a:t>
            </a:r>
            <a:r>
              <a:rPr sz="2000" spc="-475" dirty="0">
                <a:latin typeface="Malgun Gothic"/>
                <a:cs typeface="Malgun Gothic"/>
              </a:rPr>
              <a:t>리스트  </a:t>
            </a:r>
            <a:r>
              <a:rPr sz="2000" spc="-459" dirty="0">
                <a:latin typeface="Malgun Gothic"/>
                <a:cs typeface="Malgun Gothic"/>
              </a:rPr>
              <a:t>요소</a:t>
            </a:r>
            <a:r>
              <a:rPr sz="2000" spc="-295" dirty="0">
                <a:latin typeface="Malgun Gothic"/>
                <a:cs typeface="Malgun Gothic"/>
              </a:rPr>
              <a:t> </a:t>
            </a:r>
            <a:r>
              <a:rPr sz="2000" spc="-425" dirty="0">
                <a:latin typeface="Malgun Gothic"/>
                <a:cs typeface="Malgun Gothic"/>
              </a:rPr>
              <a:t>삭제하기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917700">
              <a:lnSpc>
                <a:spcPct val="100000"/>
              </a:lnSpc>
            </a:pPr>
            <a:r>
              <a:rPr spc="225" dirty="0">
                <a:solidFill>
                  <a:srgbClr val="CE69A6"/>
                </a:solidFill>
              </a:rPr>
              <a:t>List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266700"/>
            <a:ext cx="148082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CE69A6"/>
                </a:solidFill>
                <a:latin typeface="Malgun Gothic"/>
                <a:cs typeface="Malgun Gothic"/>
              </a:rPr>
              <a:t>0</a:t>
            </a:r>
            <a:r>
              <a:rPr sz="10000" spc="-150" dirty="0">
                <a:solidFill>
                  <a:srgbClr val="CE69A6"/>
                </a:solidFill>
                <a:latin typeface="Malgun Gothic"/>
                <a:cs typeface="Malgun Gothic"/>
              </a:rPr>
              <a:t>9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62200" y="5854700"/>
            <a:ext cx="279400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465" dirty="0">
                <a:latin typeface="Malgun Gothic"/>
                <a:cs typeface="Malgun Gothic"/>
              </a:rPr>
              <a:t>리스트에서  </a:t>
            </a:r>
            <a:r>
              <a:rPr sz="2000" b="1" spc="-434" dirty="0">
                <a:latin typeface="Malgun Gothic"/>
                <a:cs typeface="Malgun Gothic"/>
              </a:rPr>
              <a:t>하나의  </a:t>
            </a:r>
            <a:r>
              <a:rPr sz="2000" b="1" spc="-400" dirty="0">
                <a:latin typeface="Malgun Gothic"/>
                <a:cs typeface="Malgun Gothic"/>
              </a:rPr>
              <a:t>값</a:t>
            </a:r>
            <a:r>
              <a:rPr sz="2000" b="1" spc="-235" dirty="0">
                <a:latin typeface="Malgun Gothic"/>
                <a:cs typeface="Malgun Gothic"/>
              </a:rPr>
              <a:t> </a:t>
            </a:r>
            <a:r>
              <a:rPr sz="2000" spc="-440" dirty="0">
                <a:latin typeface="Malgun Gothic"/>
                <a:cs typeface="Malgun Gothic"/>
              </a:rPr>
              <a:t>추가하기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76400" y="6426200"/>
            <a:ext cx="4178300" cy="137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76400" y="4114800"/>
            <a:ext cx="4178300" cy="1701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286000" y="2400300"/>
            <a:ext cx="2939415" cy="1054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495" algn="ctr">
              <a:lnSpc>
                <a:spcPct val="100000"/>
              </a:lnSpc>
            </a:pPr>
            <a:r>
              <a:rPr sz="4000" spc="-10" dirty="0">
                <a:solidFill>
                  <a:srgbClr val="F3B431"/>
                </a:solidFill>
                <a:latin typeface="Malgun Gothic"/>
                <a:cs typeface="Malgun Gothic"/>
              </a:rPr>
              <a:t>a.append(x)</a:t>
            </a:r>
            <a:endParaRPr sz="4000" dirty="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2500" spc="-520" dirty="0">
                <a:latin typeface="Malgun Gothic"/>
                <a:cs typeface="Malgun Gothic"/>
              </a:rPr>
              <a:t>리스트의  </a:t>
            </a:r>
            <a:r>
              <a:rPr sz="2500" spc="-530" dirty="0">
                <a:latin typeface="Malgun Gothic"/>
                <a:cs typeface="Malgun Gothic"/>
              </a:rPr>
              <a:t>마지막에</a:t>
            </a:r>
            <a:r>
              <a:rPr sz="2500" spc="-375" dirty="0">
                <a:latin typeface="Malgun Gothic"/>
                <a:cs typeface="Malgun Gothic"/>
              </a:rPr>
              <a:t> x추가</a:t>
            </a:r>
            <a:endParaRPr sz="2500" dirty="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01900" y="7848600"/>
            <a:ext cx="250825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465" dirty="0">
                <a:latin typeface="Malgun Gothic"/>
                <a:cs typeface="Malgun Gothic"/>
              </a:rPr>
              <a:t>리스트에서  </a:t>
            </a:r>
            <a:r>
              <a:rPr sz="2000" spc="-475" dirty="0">
                <a:latin typeface="Malgun Gothic"/>
                <a:cs typeface="Malgun Gothic"/>
              </a:rPr>
              <a:t>리스트 </a:t>
            </a:r>
            <a:r>
              <a:rPr sz="2000" spc="-455" dirty="0">
                <a:latin typeface="Malgun Gothic"/>
                <a:cs typeface="Malgun Gothic"/>
              </a:rPr>
              <a:t> </a:t>
            </a:r>
            <a:r>
              <a:rPr sz="2000" spc="-440" dirty="0">
                <a:latin typeface="Malgun Gothic"/>
                <a:cs typeface="Malgun Gothic"/>
              </a:rPr>
              <a:t>추가하기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93100" y="1752600"/>
            <a:ext cx="2516505" cy="1041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4000" spc="95" dirty="0">
                <a:solidFill>
                  <a:srgbClr val="F3B431"/>
                </a:solidFill>
                <a:latin typeface="Malgun Gothic"/>
                <a:cs typeface="Malgun Gothic"/>
              </a:rPr>
              <a:t>a.sort(</a:t>
            </a:r>
            <a:r>
              <a:rPr sz="4000" spc="-175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4000" spc="260" dirty="0">
                <a:solidFill>
                  <a:srgbClr val="F3B431"/>
                </a:solidFill>
                <a:latin typeface="Malgun Gothic"/>
                <a:cs typeface="Malgun Gothic"/>
              </a:rPr>
              <a:t>)</a:t>
            </a:r>
            <a:endParaRPr sz="4000" dirty="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200"/>
              </a:spcBef>
            </a:pPr>
            <a:r>
              <a:rPr sz="2500" spc="-490" dirty="0">
                <a:latin typeface="Malgun Gothic"/>
                <a:cs typeface="Malgun Gothic"/>
              </a:rPr>
              <a:t>리스트  </a:t>
            </a:r>
            <a:r>
              <a:rPr sz="2500" spc="-570" dirty="0">
                <a:latin typeface="Malgun Gothic"/>
                <a:cs typeface="Malgun Gothic"/>
              </a:rPr>
              <a:t>순서대로</a:t>
            </a:r>
            <a:r>
              <a:rPr sz="2500" spc="-455" dirty="0">
                <a:latin typeface="Malgun Gothic"/>
                <a:cs typeface="Malgun Gothic"/>
              </a:rPr>
              <a:t> </a:t>
            </a:r>
            <a:r>
              <a:rPr sz="2500" spc="-625" dirty="0">
                <a:latin typeface="Malgun Gothic"/>
                <a:cs typeface="Malgun Gothic"/>
              </a:rPr>
              <a:t>정렬</a:t>
            </a:r>
            <a:endParaRPr sz="2500" dirty="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16900" y="4876800"/>
            <a:ext cx="2717800" cy="19825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43180" algn="ctr">
              <a:lnSpc>
                <a:spcPct val="100000"/>
              </a:lnSpc>
            </a:pPr>
            <a:r>
              <a:rPr sz="2000" spc="-395" dirty="0">
                <a:latin typeface="Malgun Gothic"/>
                <a:cs typeface="Malgun Gothic"/>
              </a:rPr>
              <a:t>리스트</a:t>
            </a:r>
            <a:r>
              <a:rPr sz="2000" spc="-275" dirty="0">
                <a:latin typeface="Malgun Gothic"/>
                <a:cs typeface="Malgun Gothic"/>
              </a:rPr>
              <a:t> </a:t>
            </a:r>
            <a:r>
              <a:rPr sz="2000" spc="-500" dirty="0">
                <a:latin typeface="Malgun Gothic"/>
                <a:cs typeface="Malgun Gothic"/>
              </a:rPr>
              <a:t>정리</a:t>
            </a:r>
            <a:endParaRPr sz="20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300" dirty="0">
              <a:latin typeface="Times New Roman"/>
              <a:cs typeface="Times New Roman"/>
            </a:endParaRPr>
          </a:p>
          <a:p>
            <a:pPr algn="ctr">
              <a:lnSpc>
                <a:spcPts val="4750"/>
              </a:lnSpc>
            </a:pPr>
            <a:r>
              <a:rPr sz="4000" spc="125" dirty="0">
                <a:solidFill>
                  <a:srgbClr val="F3B431"/>
                </a:solidFill>
                <a:latin typeface="Malgun Gothic"/>
                <a:cs typeface="Malgun Gothic"/>
              </a:rPr>
              <a:t>a.reverse(</a:t>
            </a:r>
            <a:r>
              <a:rPr sz="4000" spc="-150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4000" spc="260" dirty="0">
                <a:solidFill>
                  <a:srgbClr val="F3B431"/>
                </a:solidFill>
                <a:latin typeface="Malgun Gothic"/>
                <a:cs typeface="Malgun Gothic"/>
              </a:rPr>
              <a:t>)</a:t>
            </a:r>
            <a:endParaRPr sz="4000" dirty="0">
              <a:latin typeface="Malgun Gothic"/>
              <a:cs typeface="Malgun Gothic"/>
            </a:endParaRPr>
          </a:p>
          <a:p>
            <a:pPr marR="56515" algn="ctr">
              <a:lnSpc>
                <a:spcPts val="2950"/>
              </a:lnSpc>
            </a:pPr>
            <a:r>
              <a:rPr sz="2500" spc="-490" dirty="0">
                <a:latin typeface="Malgun Gothic"/>
                <a:cs typeface="Malgun Gothic"/>
              </a:rPr>
              <a:t>리스트  </a:t>
            </a:r>
            <a:r>
              <a:rPr sz="2500" spc="-525" dirty="0">
                <a:latin typeface="Malgun Gothic"/>
                <a:cs typeface="Malgun Gothic"/>
              </a:rPr>
              <a:t>반대로</a:t>
            </a:r>
            <a:r>
              <a:rPr sz="2500" spc="-459" dirty="0">
                <a:latin typeface="Malgun Gothic"/>
                <a:cs typeface="Malgun Gothic"/>
              </a:rPr>
              <a:t> </a:t>
            </a:r>
            <a:r>
              <a:rPr sz="2500" spc="-625" dirty="0">
                <a:latin typeface="Malgun Gothic"/>
                <a:cs typeface="Malgun Gothic"/>
              </a:rPr>
              <a:t>뒤집기</a:t>
            </a:r>
            <a:endParaRPr sz="2500" dirty="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64600" y="8813800"/>
            <a:ext cx="135826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395" dirty="0">
                <a:latin typeface="Malgun Gothic"/>
                <a:cs typeface="Malgun Gothic"/>
              </a:rPr>
              <a:t>리스트</a:t>
            </a:r>
            <a:r>
              <a:rPr sz="2000" spc="-275" dirty="0">
                <a:latin typeface="Malgun Gothic"/>
                <a:cs typeface="Malgun Gothic"/>
              </a:rPr>
              <a:t> </a:t>
            </a:r>
            <a:r>
              <a:rPr sz="2000" spc="-500" dirty="0">
                <a:latin typeface="Malgun Gothic"/>
                <a:cs typeface="Malgun Gothic"/>
              </a:rPr>
              <a:t>뒤집기</a:t>
            </a: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581900" y="3073400"/>
            <a:ext cx="3949700" cy="1689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04100" y="7124700"/>
            <a:ext cx="4292600" cy="1574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917700">
              <a:lnSpc>
                <a:spcPct val="100000"/>
              </a:lnSpc>
            </a:pPr>
            <a:r>
              <a:rPr spc="225" dirty="0">
                <a:solidFill>
                  <a:srgbClr val="CE69A6"/>
                </a:solidFill>
              </a:rPr>
              <a:t>List</a:t>
            </a:r>
          </a:p>
          <a:p>
            <a:pPr marL="1866900">
              <a:lnSpc>
                <a:spcPct val="100000"/>
              </a:lnSpc>
              <a:spcBef>
                <a:spcPts val="100"/>
              </a:spcBef>
            </a:pPr>
            <a:r>
              <a:rPr sz="2000" b="1" spc="-470" dirty="0">
                <a:solidFill>
                  <a:srgbClr val="797979"/>
                </a:solidFill>
                <a:latin typeface="Malgun Gothic"/>
                <a:cs typeface="Malgun Gothic"/>
              </a:rPr>
              <a:t>인덱싱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65" dirty="0">
                <a:solidFill>
                  <a:srgbClr val="797979"/>
                </a:solidFill>
                <a:latin typeface="Malgun Gothic"/>
                <a:cs typeface="Malgun Gothic"/>
              </a:rPr>
              <a:t>슬라이싱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연산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sz="2000" b="1" spc="-4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65" dirty="0">
                <a:solidFill>
                  <a:srgbClr val="000000"/>
                </a:solidFill>
                <a:latin typeface="Malgun Gothic"/>
                <a:cs typeface="Malgun Gothic"/>
              </a:rPr>
              <a:t>관련기능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266700"/>
            <a:ext cx="148082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CE69A6"/>
                </a:solidFill>
                <a:latin typeface="Malgun Gothic"/>
                <a:cs typeface="Malgun Gothic"/>
              </a:rPr>
              <a:t>0</a:t>
            </a:r>
            <a:r>
              <a:rPr sz="10000" spc="-150" dirty="0">
                <a:solidFill>
                  <a:srgbClr val="CE69A6"/>
                </a:solidFill>
                <a:latin typeface="Malgun Gothic"/>
                <a:cs typeface="Malgun Gothic"/>
              </a:rPr>
              <a:t>9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95300" y="5105400"/>
            <a:ext cx="3644900" cy="1219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08000" y="3530600"/>
            <a:ext cx="3317240" cy="1041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 algn="ctr">
              <a:lnSpc>
                <a:spcPct val="100000"/>
              </a:lnSpc>
            </a:pPr>
            <a:r>
              <a:rPr sz="4000" spc="135" dirty="0">
                <a:solidFill>
                  <a:srgbClr val="F3B431"/>
                </a:solidFill>
                <a:latin typeface="Malgun Gothic"/>
                <a:cs typeface="Malgun Gothic"/>
              </a:rPr>
              <a:t>a.insert(x,y)</a:t>
            </a:r>
            <a:endParaRPr sz="4000" dirty="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200"/>
              </a:spcBef>
            </a:pPr>
            <a:r>
              <a:rPr sz="2500" spc="-520" dirty="0">
                <a:latin typeface="Malgun Gothic"/>
                <a:cs typeface="Malgun Gothic"/>
              </a:rPr>
              <a:t>리스트의  </a:t>
            </a:r>
            <a:r>
              <a:rPr sz="2500" spc="-415" dirty="0">
                <a:latin typeface="Malgun Gothic"/>
                <a:cs typeface="Malgun Gothic"/>
              </a:rPr>
              <a:t>x번째에</a:t>
            </a:r>
            <a:r>
              <a:rPr sz="2500" spc="-365" dirty="0">
                <a:latin typeface="Malgun Gothic"/>
                <a:cs typeface="Malgun Gothic"/>
              </a:rPr>
              <a:t> </a:t>
            </a:r>
            <a:r>
              <a:rPr sz="2500" spc="-470" dirty="0">
                <a:latin typeface="Malgun Gothic"/>
                <a:cs typeface="Malgun Gothic"/>
              </a:rPr>
              <a:t>y추가하기</a:t>
            </a:r>
            <a:endParaRPr sz="2500" dirty="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4400" y="6515100"/>
            <a:ext cx="278384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465" dirty="0">
                <a:latin typeface="Malgun Gothic"/>
                <a:cs typeface="Malgun Gothic"/>
              </a:rPr>
              <a:t>리스트에서  </a:t>
            </a:r>
            <a:r>
              <a:rPr sz="2000" b="1" spc="-370" dirty="0">
                <a:latin typeface="Malgun Gothic"/>
                <a:cs typeface="Malgun Gothic"/>
              </a:rPr>
              <a:t>0</a:t>
            </a:r>
            <a:r>
              <a:rPr sz="2000" spc="-370" dirty="0">
                <a:latin typeface="Malgun Gothic"/>
                <a:cs typeface="Malgun Gothic"/>
              </a:rPr>
              <a:t>번째에</a:t>
            </a:r>
            <a:r>
              <a:rPr sz="2000" spc="-220" dirty="0">
                <a:latin typeface="Malgun Gothic"/>
                <a:cs typeface="Malgun Gothic"/>
              </a:rPr>
              <a:t> </a:t>
            </a:r>
            <a:r>
              <a:rPr sz="2000" spc="-360" dirty="0">
                <a:latin typeface="Malgun Gothic"/>
                <a:cs typeface="Malgun Gothic"/>
              </a:rPr>
              <a:t>4추가하기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81600" y="3530600"/>
            <a:ext cx="2927985" cy="1130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4000" spc="55" dirty="0">
                <a:solidFill>
                  <a:srgbClr val="F3B431"/>
                </a:solidFill>
                <a:latin typeface="Malgun Gothic"/>
                <a:cs typeface="Malgun Gothic"/>
              </a:rPr>
              <a:t>a.remove(x)</a:t>
            </a:r>
            <a:endParaRPr sz="4000" dirty="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sz="2500" spc="-520" dirty="0">
                <a:latin typeface="Malgun Gothic"/>
                <a:cs typeface="Malgun Gothic"/>
              </a:rPr>
              <a:t>리스트의 </a:t>
            </a:r>
            <a:r>
              <a:rPr lang="en-US" altLang="ko-KR" sz="2500" spc="-520" dirty="0">
                <a:latin typeface="Malgun Gothic"/>
                <a:cs typeface="Malgun Gothic"/>
              </a:rPr>
              <a:t> </a:t>
            </a:r>
            <a:r>
              <a:rPr sz="2500" spc="-520" dirty="0">
                <a:latin typeface="Malgun Gothic"/>
                <a:cs typeface="Malgun Gothic"/>
              </a:rPr>
              <a:t> </a:t>
            </a:r>
            <a:r>
              <a:rPr sz="2500" spc="-465" dirty="0">
                <a:latin typeface="Malgun Gothic"/>
                <a:cs typeface="Malgun Gothic"/>
              </a:rPr>
              <a:t>x</a:t>
            </a:r>
            <a:r>
              <a:rPr lang="ko-KR" altLang="en-US" sz="2500" spc="-465" dirty="0">
                <a:latin typeface="Malgun Gothic"/>
                <a:cs typeface="Malgun Gothic"/>
              </a:rPr>
              <a:t>값</a:t>
            </a:r>
            <a:r>
              <a:rPr sz="2500" spc="-385" dirty="0">
                <a:latin typeface="Malgun Gothic"/>
                <a:cs typeface="Malgun Gothic"/>
              </a:rPr>
              <a:t> </a:t>
            </a:r>
            <a:r>
              <a:rPr sz="2500" spc="-500" dirty="0">
                <a:latin typeface="Malgun Gothic"/>
                <a:cs typeface="Malgun Gothic"/>
              </a:rPr>
              <a:t>삭제</a:t>
            </a:r>
            <a:endParaRPr sz="2500" dirty="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62500" y="5168900"/>
            <a:ext cx="4051300" cy="1092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626600" y="5130800"/>
            <a:ext cx="2882900" cy="1727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715000" y="6515100"/>
            <a:ext cx="214566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395" dirty="0">
                <a:latin typeface="Malgun Gothic"/>
                <a:cs typeface="Malgun Gothic"/>
              </a:rPr>
              <a:t>리스트  </a:t>
            </a:r>
            <a:r>
              <a:rPr lang="en-US" altLang="ko-KR" sz="2000" spc="-395" dirty="0">
                <a:latin typeface="Malgun Gothic"/>
                <a:cs typeface="Malgun Gothic"/>
              </a:rPr>
              <a:t> </a:t>
            </a:r>
            <a:r>
              <a:rPr lang="ko-KR" altLang="en-US" sz="2000" spc="-395" dirty="0">
                <a:latin typeface="Malgun Gothic"/>
                <a:cs typeface="Malgun Gothic"/>
              </a:rPr>
              <a:t>첫번째  </a:t>
            </a:r>
            <a:r>
              <a:rPr lang="en-US" altLang="ko-KR" sz="2000" spc="-395" dirty="0">
                <a:latin typeface="Malgun Gothic"/>
                <a:cs typeface="Malgun Gothic"/>
              </a:rPr>
              <a:t>3</a:t>
            </a:r>
            <a:r>
              <a:rPr sz="2000" spc="-370" dirty="0">
                <a:latin typeface="Malgun Gothic"/>
                <a:cs typeface="Malgun Gothic"/>
              </a:rPr>
              <a:t> </a:t>
            </a:r>
            <a:r>
              <a:rPr sz="2000" spc="-450" dirty="0">
                <a:latin typeface="Malgun Gothic"/>
                <a:cs typeface="Malgun Gothic"/>
              </a:rPr>
              <a:t>제거</a:t>
            </a: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47200" y="3479800"/>
            <a:ext cx="3262629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81915" algn="ctr">
              <a:lnSpc>
                <a:spcPct val="100000"/>
              </a:lnSpc>
            </a:pPr>
            <a:r>
              <a:rPr sz="4000" spc="-60" dirty="0">
                <a:solidFill>
                  <a:srgbClr val="F3B431"/>
                </a:solidFill>
                <a:latin typeface="Malgun Gothic"/>
                <a:cs typeface="Malgun Gothic"/>
              </a:rPr>
              <a:t>a.pop()</a:t>
            </a:r>
            <a:endParaRPr sz="4000" dirty="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1300"/>
              </a:spcBef>
            </a:pPr>
            <a:r>
              <a:rPr sz="2500" spc="-520" dirty="0">
                <a:latin typeface="Malgun Gothic"/>
                <a:cs typeface="Malgun Gothic"/>
              </a:rPr>
              <a:t>리스트의  </a:t>
            </a:r>
            <a:r>
              <a:rPr sz="2500" spc="-555" dirty="0">
                <a:latin typeface="Malgun Gothic"/>
                <a:cs typeface="Malgun Gothic"/>
              </a:rPr>
              <a:t>마지막요소</a:t>
            </a:r>
            <a:r>
              <a:rPr sz="2500" spc="-380" dirty="0">
                <a:latin typeface="Malgun Gothic"/>
                <a:cs typeface="Malgun Gothic"/>
              </a:rPr>
              <a:t> </a:t>
            </a:r>
            <a:r>
              <a:rPr sz="2500" spc="-585" dirty="0">
                <a:latin typeface="Malgun Gothic"/>
                <a:cs typeface="Malgun Gothic"/>
              </a:rPr>
              <a:t>꺼내기</a:t>
            </a:r>
            <a:endParaRPr sz="2500" dirty="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17100" y="7035800"/>
            <a:ext cx="242506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395" dirty="0">
                <a:latin typeface="Malgun Gothic"/>
                <a:cs typeface="Malgun Gothic"/>
              </a:rPr>
              <a:t>리스트  </a:t>
            </a:r>
            <a:r>
              <a:rPr sz="2000" spc="-445" dirty="0">
                <a:latin typeface="Malgun Gothic"/>
                <a:cs typeface="Malgun Gothic"/>
              </a:rPr>
              <a:t>마지막요소</a:t>
            </a:r>
            <a:r>
              <a:rPr sz="2000" spc="-360" dirty="0">
                <a:latin typeface="Malgun Gothic"/>
                <a:cs typeface="Malgun Gothic"/>
              </a:rPr>
              <a:t> </a:t>
            </a:r>
            <a:r>
              <a:rPr sz="2000" spc="-470" dirty="0">
                <a:latin typeface="Malgun Gothic"/>
                <a:cs typeface="Malgun Gothic"/>
              </a:rPr>
              <a:t>꺼내기</a:t>
            </a: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917700">
              <a:lnSpc>
                <a:spcPct val="100000"/>
              </a:lnSpc>
            </a:pPr>
            <a:r>
              <a:rPr spc="225" dirty="0">
                <a:solidFill>
                  <a:srgbClr val="CE69A6"/>
                </a:solidFill>
              </a:rPr>
              <a:t>List</a:t>
            </a:r>
          </a:p>
          <a:p>
            <a:pPr marL="1866900">
              <a:lnSpc>
                <a:spcPct val="100000"/>
              </a:lnSpc>
              <a:spcBef>
                <a:spcPts val="100"/>
              </a:spcBef>
            </a:pPr>
            <a:r>
              <a:rPr sz="2000" b="1" spc="-470" dirty="0">
                <a:solidFill>
                  <a:srgbClr val="797979"/>
                </a:solidFill>
                <a:latin typeface="Malgun Gothic"/>
                <a:cs typeface="Malgun Gothic"/>
              </a:rPr>
              <a:t>인덱싱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65" dirty="0">
                <a:solidFill>
                  <a:srgbClr val="797979"/>
                </a:solidFill>
                <a:latin typeface="Malgun Gothic"/>
                <a:cs typeface="Malgun Gothic"/>
              </a:rPr>
              <a:t>슬라이싱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연산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sz="2000" b="1" spc="-4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65" dirty="0">
                <a:solidFill>
                  <a:srgbClr val="000000"/>
                </a:solidFill>
                <a:latin typeface="Malgun Gothic"/>
                <a:cs typeface="Malgun Gothic"/>
              </a:rPr>
              <a:t>관련기능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6600" y="88900"/>
            <a:ext cx="148082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CE69A6"/>
                </a:solidFill>
                <a:latin typeface="Malgun Gothic"/>
                <a:cs typeface="Malgun Gothic"/>
              </a:rPr>
              <a:t>0</a:t>
            </a:r>
            <a:r>
              <a:rPr sz="10000" spc="-150" dirty="0">
                <a:solidFill>
                  <a:srgbClr val="CE69A6"/>
                </a:solidFill>
                <a:latin typeface="Malgun Gothic"/>
                <a:cs typeface="Malgun Gothic"/>
              </a:rPr>
              <a:t>9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97400" y="4889500"/>
            <a:ext cx="3556000" cy="157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39200" y="4813300"/>
            <a:ext cx="3556000" cy="1219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9600" y="4787900"/>
            <a:ext cx="3302000" cy="2362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62000" y="3441700"/>
            <a:ext cx="2948940" cy="1054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 algn="ctr">
              <a:lnSpc>
                <a:spcPct val="100000"/>
              </a:lnSpc>
            </a:pPr>
            <a:r>
              <a:rPr sz="4000" spc="95" dirty="0">
                <a:solidFill>
                  <a:srgbClr val="F3B431"/>
                </a:solidFill>
                <a:latin typeface="Malgun Gothic"/>
                <a:cs typeface="Malgun Gothic"/>
              </a:rPr>
              <a:t>a.extend(x)</a:t>
            </a:r>
            <a:endParaRPr sz="4000" dirty="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2500" spc="-520" dirty="0">
                <a:latin typeface="Malgun Gothic"/>
                <a:cs typeface="Malgun Gothic"/>
              </a:rPr>
              <a:t>리스트의  </a:t>
            </a:r>
            <a:r>
              <a:rPr sz="2500" spc="-530" dirty="0">
                <a:latin typeface="Malgun Gothic"/>
                <a:cs typeface="Malgun Gothic"/>
              </a:rPr>
              <a:t>마지막에</a:t>
            </a:r>
            <a:r>
              <a:rPr sz="2500" spc="-375" dirty="0">
                <a:latin typeface="Malgun Gothic"/>
                <a:cs typeface="Malgun Gothic"/>
              </a:rPr>
              <a:t> </a:t>
            </a:r>
            <a:r>
              <a:rPr sz="2500" spc="-350" dirty="0">
                <a:latin typeface="Malgun Gothic"/>
                <a:cs typeface="Malgun Gothic"/>
              </a:rPr>
              <a:t>x확장</a:t>
            </a:r>
            <a:endParaRPr sz="2500" dirty="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35500" y="3467100"/>
            <a:ext cx="3437254" cy="1013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6600">
              <a:lnSpc>
                <a:spcPct val="100000"/>
              </a:lnSpc>
            </a:pPr>
            <a:r>
              <a:rPr sz="4000" spc="80" dirty="0">
                <a:solidFill>
                  <a:srgbClr val="F3B431"/>
                </a:solidFill>
                <a:latin typeface="Malgun Gothic"/>
                <a:cs typeface="Malgun Gothic"/>
              </a:rPr>
              <a:t>a.index(x)</a:t>
            </a:r>
            <a:endParaRPr sz="4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000" spc="-220" dirty="0">
                <a:latin typeface="Malgun Gothic"/>
                <a:cs typeface="Malgun Gothic"/>
              </a:rPr>
              <a:t>x가 </a:t>
            </a:r>
            <a:r>
              <a:rPr sz="2000" spc="-445" dirty="0">
                <a:latin typeface="Malgun Gothic"/>
                <a:cs typeface="Malgun Gothic"/>
              </a:rPr>
              <a:t>리스트안에  </a:t>
            </a:r>
            <a:r>
              <a:rPr sz="2000" spc="-490" dirty="0">
                <a:latin typeface="Malgun Gothic"/>
                <a:cs typeface="Malgun Gothic"/>
              </a:rPr>
              <a:t>있으면  </a:t>
            </a:r>
            <a:r>
              <a:rPr sz="2000" spc="-455" dirty="0">
                <a:latin typeface="Malgun Gothic"/>
                <a:cs typeface="Malgun Gothic"/>
              </a:rPr>
              <a:t>인덱스  </a:t>
            </a:r>
            <a:r>
              <a:rPr sz="2000" spc="-400" dirty="0">
                <a:latin typeface="Malgun Gothic"/>
                <a:cs typeface="Malgun Gothic"/>
              </a:rPr>
              <a:t>값</a:t>
            </a:r>
            <a:r>
              <a:rPr sz="2000" spc="-105" dirty="0">
                <a:latin typeface="Malgun Gothic"/>
                <a:cs typeface="Malgun Gothic"/>
              </a:rPr>
              <a:t> </a:t>
            </a:r>
            <a:r>
              <a:rPr sz="2000" spc="-400" dirty="0">
                <a:latin typeface="Malgun Gothic"/>
                <a:cs typeface="Malgun Gothic"/>
              </a:rPr>
              <a:t>반환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23400" y="3416300"/>
            <a:ext cx="2341880" cy="1079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4000" spc="65" dirty="0">
                <a:solidFill>
                  <a:srgbClr val="F3B431"/>
                </a:solidFill>
                <a:latin typeface="Malgun Gothic"/>
                <a:cs typeface="Malgun Gothic"/>
              </a:rPr>
              <a:t>a.count(x)</a:t>
            </a:r>
            <a:endParaRPr sz="4000" dirty="0">
              <a:latin typeface="Malgun Gothic"/>
              <a:cs typeface="Malgun Gothic"/>
            </a:endParaRPr>
          </a:p>
          <a:p>
            <a:pPr marR="72390" algn="ctr">
              <a:lnSpc>
                <a:spcPct val="100000"/>
              </a:lnSpc>
              <a:spcBef>
                <a:spcPts val="500"/>
              </a:spcBef>
            </a:pPr>
            <a:r>
              <a:rPr sz="2500" spc="-520" dirty="0">
                <a:latin typeface="Malgun Gothic"/>
                <a:cs typeface="Malgun Gothic"/>
              </a:rPr>
              <a:t>리스트의</a:t>
            </a:r>
            <a:r>
              <a:rPr sz="2500" spc="-315" dirty="0">
                <a:latin typeface="Malgun Gothic"/>
                <a:cs typeface="Malgun Gothic"/>
              </a:rPr>
              <a:t> </a:t>
            </a:r>
            <a:r>
              <a:rPr sz="2500" spc="-375" dirty="0">
                <a:latin typeface="Malgun Gothic"/>
                <a:cs typeface="Malgun Gothic"/>
              </a:rPr>
              <a:t>x갯수</a:t>
            </a:r>
            <a:endParaRPr sz="2500" dirty="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33500" y="6070600"/>
            <a:ext cx="10136505" cy="1508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432800">
              <a:lnSpc>
                <a:spcPct val="100000"/>
              </a:lnSpc>
            </a:pPr>
            <a:r>
              <a:rPr sz="2000" spc="-415" dirty="0">
                <a:latin typeface="Malgun Gothic"/>
                <a:cs typeface="Malgun Gothic"/>
              </a:rPr>
              <a:t>리스트의  </a:t>
            </a:r>
            <a:r>
              <a:rPr sz="2000" spc="-470" dirty="0">
                <a:latin typeface="Malgun Gothic"/>
                <a:cs typeface="Malgun Gothic"/>
              </a:rPr>
              <a:t>1의</a:t>
            </a:r>
            <a:r>
              <a:rPr sz="2000" spc="-340" dirty="0">
                <a:latin typeface="Malgun Gothic"/>
                <a:cs typeface="Malgun Gothic"/>
              </a:rPr>
              <a:t> </a:t>
            </a:r>
            <a:r>
              <a:rPr sz="2000" spc="-430" dirty="0">
                <a:latin typeface="Malgun Gothic"/>
                <a:cs typeface="Malgun Gothic"/>
              </a:rPr>
              <a:t>갯수</a:t>
            </a:r>
            <a:endParaRPr sz="2000" dirty="0">
              <a:latin typeface="Malgun Gothic"/>
              <a:cs typeface="Malgun Gothic"/>
            </a:endParaRPr>
          </a:p>
          <a:p>
            <a:pPr marL="3949700">
              <a:lnSpc>
                <a:spcPct val="100000"/>
              </a:lnSpc>
              <a:spcBef>
                <a:spcPts val="1400"/>
              </a:spcBef>
            </a:pPr>
            <a:r>
              <a:rPr sz="2000" spc="-415" dirty="0">
                <a:latin typeface="Malgun Gothic"/>
                <a:cs typeface="Malgun Gothic"/>
              </a:rPr>
              <a:t>리스트의  </a:t>
            </a:r>
            <a:r>
              <a:rPr sz="2000" spc="-295" dirty="0">
                <a:latin typeface="Malgun Gothic"/>
                <a:cs typeface="Malgun Gothic"/>
              </a:rPr>
              <a:t>3과 </a:t>
            </a:r>
            <a:r>
              <a:rPr sz="2000" spc="-470" dirty="0">
                <a:latin typeface="Malgun Gothic"/>
                <a:cs typeface="Malgun Gothic"/>
              </a:rPr>
              <a:t>1의 </a:t>
            </a:r>
            <a:r>
              <a:rPr sz="2000" spc="-459" dirty="0">
                <a:latin typeface="Malgun Gothic"/>
                <a:cs typeface="Malgun Gothic"/>
              </a:rPr>
              <a:t> </a:t>
            </a:r>
            <a:r>
              <a:rPr sz="2000" spc="-500" dirty="0">
                <a:latin typeface="Malgun Gothic"/>
                <a:cs typeface="Malgun Gothic"/>
              </a:rPr>
              <a:t>위치</a:t>
            </a:r>
            <a:endParaRPr sz="20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spc="-455" dirty="0">
                <a:latin typeface="Malgun Gothic"/>
                <a:cs typeface="Malgun Gothic"/>
              </a:rPr>
              <a:t>리스트에</a:t>
            </a:r>
            <a:r>
              <a:rPr sz="2000" spc="-254" dirty="0">
                <a:latin typeface="Malgun Gothic"/>
                <a:cs typeface="Malgun Gothic"/>
              </a:rPr>
              <a:t> </a:t>
            </a:r>
            <a:r>
              <a:rPr sz="2000" spc="-459" dirty="0">
                <a:latin typeface="Malgun Gothic"/>
                <a:cs typeface="Malgun Gothic"/>
              </a:rPr>
              <a:t>리스트추가</a:t>
            </a: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917700">
              <a:lnSpc>
                <a:spcPct val="100000"/>
              </a:lnSpc>
            </a:pPr>
            <a:r>
              <a:rPr spc="225" dirty="0">
                <a:solidFill>
                  <a:srgbClr val="CE69A6"/>
                </a:solidFill>
              </a:rPr>
              <a:t>List</a:t>
            </a:r>
          </a:p>
          <a:p>
            <a:pPr marL="1866900">
              <a:lnSpc>
                <a:spcPct val="100000"/>
              </a:lnSpc>
              <a:spcBef>
                <a:spcPts val="100"/>
              </a:spcBef>
            </a:pPr>
            <a:r>
              <a:rPr sz="2000" b="1" spc="-470" dirty="0">
                <a:solidFill>
                  <a:srgbClr val="797979"/>
                </a:solidFill>
                <a:latin typeface="Malgun Gothic"/>
                <a:cs typeface="Malgun Gothic"/>
              </a:rPr>
              <a:t>인덱싱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65" dirty="0">
                <a:solidFill>
                  <a:srgbClr val="797979"/>
                </a:solidFill>
                <a:latin typeface="Malgun Gothic"/>
                <a:cs typeface="Malgun Gothic"/>
              </a:rPr>
              <a:t>슬라이싱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연산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sz="2000" b="1" spc="-4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65" dirty="0">
                <a:solidFill>
                  <a:srgbClr val="000000"/>
                </a:solidFill>
                <a:latin typeface="Malgun Gothic"/>
                <a:cs typeface="Malgun Gothic"/>
              </a:rPr>
              <a:t>관련기능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CE69A6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9100" y="736600"/>
            <a:ext cx="1713230" cy="1336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0" spc="-1500" dirty="0">
                <a:solidFill>
                  <a:srgbClr val="CE69A6"/>
                </a:solidFill>
                <a:latin typeface="Malgun Gothic"/>
                <a:cs typeface="Malgun Gothic"/>
              </a:rPr>
              <a:t>실</a:t>
            </a:r>
            <a:r>
              <a:rPr sz="8000" spc="-1220" dirty="0">
                <a:solidFill>
                  <a:srgbClr val="CE69A6"/>
                </a:solidFill>
                <a:latin typeface="Malgun Gothic"/>
                <a:cs typeface="Malgun Gothic"/>
              </a:rPr>
              <a:t>습</a:t>
            </a:r>
            <a:endParaRPr sz="8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1000" rIns="0" bIns="0" rtlCol="0">
            <a:spAutoFit/>
          </a:bodyPr>
          <a:lstStyle/>
          <a:p>
            <a:pPr marL="1828800">
              <a:lnSpc>
                <a:spcPct val="100000"/>
              </a:lnSpc>
            </a:pPr>
            <a:r>
              <a:rPr spc="-120" dirty="0">
                <a:solidFill>
                  <a:srgbClr val="CE69A6"/>
                </a:solidFill>
              </a:rPr>
              <a:t>List미션</a:t>
            </a:r>
          </a:p>
          <a:p>
            <a:pPr marL="1866900">
              <a:lnSpc>
                <a:spcPct val="100000"/>
              </a:lnSpc>
              <a:spcBef>
                <a:spcPts val="300"/>
              </a:spcBef>
            </a:pPr>
            <a:r>
              <a:rPr sz="2000" spc="-165" dirty="0">
                <a:solidFill>
                  <a:srgbClr val="000000"/>
                </a:solidFill>
              </a:rPr>
              <a:t>list에서 </a:t>
            </a:r>
            <a:r>
              <a:rPr sz="2000" spc="-430" dirty="0">
                <a:solidFill>
                  <a:srgbClr val="000000"/>
                </a:solidFill>
              </a:rPr>
              <a:t>문자  </a:t>
            </a:r>
            <a:r>
              <a:rPr sz="2000" spc="-325" dirty="0">
                <a:solidFill>
                  <a:srgbClr val="000000"/>
                </a:solidFill>
              </a:rPr>
              <a:t>추출, </a:t>
            </a:r>
            <a:r>
              <a:rPr sz="2000" spc="-285" dirty="0">
                <a:solidFill>
                  <a:srgbClr val="000000"/>
                </a:solidFill>
              </a:rPr>
              <a:t>삭제, </a:t>
            </a:r>
            <a:r>
              <a:rPr sz="2000" spc="-500" dirty="0">
                <a:solidFill>
                  <a:srgbClr val="000000"/>
                </a:solidFill>
              </a:rPr>
              <a:t>변경  </a:t>
            </a:r>
            <a:r>
              <a:rPr sz="2000" spc="-465" dirty="0">
                <a:solidFill>
                  <a:srgbClr val="000000"/>
                </a:solidFill>
              </a:rPr>
              <a:t> </a:t>
            </a:r>
            <a:r>
              <a:rPr sz="2000" spc="-480" dirty="0">
                <a:solidFill>
                  <a:srgbClr val="000000"/>
                </a:solidFill>
              </a:rPr>
              <a:t>실습</a:t>
            </a:r>
            <a:endParaRPr sz="2000"/>
          </a:p>
        </p:txBody>
      </p:sp>
      <p:sp>
        <p:nvSpPr>
          <p:cNvPr id="6" name="object 6"/>
          <p:cNvSpPr txBox="1"/>
          <p:nvPr/>
        </p:nvSpPr>
        <p:spPr>
          <a:xfrm>
            <a:off x="1320800" y="3594100"/>
            <a:ext cx="6156960" cy="38563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448935" algn="l"/>
              </a:tabLst>
            </a:pPr>
            <a:r>
              <a:rPr sz="3200" spc="-240" dirty="0">
                <a:latin typeface="Malgun Gothic"/>
                <a:cs typeface="Malgun Gothic"/>
              </a:rPr>
              <a:t>a</a:t>
            </a:r>
            <a:r>
              <a:rPr sz="3200" spc="-295" dirty="0">
                <a:latin typeface="Malgun Gothic"/>
                <a:cs typeface="Malgun Gothic"/>
              </a:rPr>
              <a:t> </a:t>
            </a:r>
            <a:r>
              <a:rPr sz="3200" spc="-865" dirty="0">
                <a:latin typeface="Malgun Gothic"/>
                <a:cs typeface="Malgun Gothic"/>
              </a:rPr>
              <a:t>=</a:t>
            </a:r>
            <a:r>
              <a:rPr sz="3200" spc="-295" dirty="0">
                <a:latin typeface="Malgun Gothic"/>
                <a:cs typeface="Malgun Gothic"/>
              </a:rPr>
              <a:t> </a:t>
            </a:r>
            <a:r>
              <a:rPr sz="3200" spc="45" dirty="0">
                <a:latin typeface="Malgun Gothic"/>
                <a:cs typeface="Malgun Gothic"/>
              </a:rPr>
              <a:t>[</a:t>
            </a:r>
            <a:r>
              <a:rPr sz="3200" spc="-295" dirty="0">
                <a:latin typeface="Malgun Gothic"/>
                <a:cs typeface="Malgun Gothic"/>
              </a:rPr>
              <a:t> </a:t>
            </a:r>
            <a:r>
              <a:rPr sz="3200" spc="-320" dirty="0">
                <a:latin typeface="Malgun Gothic"/>
                <a:cs typeface="Malgun Gothic"/>
              </a:rPr>
              <a:t>3</a:t>
            </a:r>
            <a:r>
              <a:rPr sz="3200" spc="-295" dirty="0">
                <a:latin typeface="Malgun Gothic"/>
                <a:cs typeface="Malgun Gothic"/>
              </a:rPr>
              <a:t> </a:t>
            </a:r>
            <a:r>
              <a:rPr sz="3200" spc="-70" dirty="0">
                <a:latin typeface="Malgun Gothic"/>
                <a:cs typeface="Malgun Gothic"/>
              </a:rPr>
              <a:t>,</a:t>
            </a:r>
            <a:r>
              <a:rPr sz="3200" spc="-295" dirty="0">
                <a:latin typeface="Malgun Gothic"/>
                <a:cs typeface="Malgun Gothic"/>
              </a:rPr>
              <a:t> </a:t>
            </a:r>
            <a:r>
              <a:rPr sz="3200" spc="90" dirty="0">
                <a:latin typeface="Malgun Gothic"/>
                <a:cs typeface="Malgun Gothic"/>
              </a:rPr>
              <a:t>‘c’</a:t>
            </a:r>
            <a:r>
              <a:rPr sz="3200" spc="-295" dirty="0">
                <a:latin typeface="Malgun Gothic"/>
                <a:cs typeface="Malgun Gothic"/>
              </a:rPr>
              <a:t> </a:t>
            </a:r>
            <a:r>
              <a:rPr sz="3200" spc="-70" dirty="0">
                <a:latin typeface="Malgun Gothic"/>
                <a:cs typeface="Malgun Gothic"/>
              </a:rPr>
              <a:t>,</a:t>
            </a:r>
            <a:r>
              <a:rPr sz="3200" spc="-295" dirty="0">
                <a:latin typeface="Malgun Gothic"/>
                <a:cs typeface="Malgun Gothic"/>
              </a:rPr>
              <a:t> </a:t>
            </a:r>
            <a:r>
              <a:rPr sz="3200" spc="-260" dirty="0">
                <a:latin typeface="Malgun Gothic"/>
                <a:cs typeface="Malgun Gothic"/>
              </a:rPr>
              <a:t>6</a:t>
            </a:r>
            <a:r>
              <a:rPr sz="3200" spc="-295" dirty="0">
                <a:latin typeface="Malgun Gothic"/>
                <a:cs typeface="Malgun Gothic"/>
              </a:rPr>
              <a:t> </a:t>
            </a:r>
            <a:r>
              <a:rPr sz="3200" spc="-70" dirty="0">
                <a:latin typeface="Malgun Gothic"/>
                <a:cs typeface="Malgun Gothic"/>
              </a:rPr>
              <a:t>,</a:t>
            </a:r>
            <a:r>
              <a:rPr sz="3200" spc="-295" dirty="0">
                <a:latin typeface="Malgun Gothic"/>
                <a:cs typeface="Malgun Gothic"/>
              </a:rPr>
              <a:t> </a:t>
            </a:r>
            <a:r>
              <a:rPr sz="3200" spc="-495" dirty="0">
                <a:latin typeface="Malgun Gothic"/>
                <a:cs typeface="Malgun Gothic"/>
              </a:rPr>
              <a:t>10</a:t>
            </a:r>
            <a:r>
              <a:rPr sz="3200" spc="-295" dirty="0">
                <a:latin typeface="Malgun Gothic"/>
                <a:cs typeface="Malgun Gothic"/>
              </a:rPr>
              <a:t> </a:t>
            </a:r>
            <a:r>
              <a:rPr sz="3200" spc="-70" dirty="0">
                <a:latin typeface="Malgun Gothic"/>
                <a:cs typeface="Malgun Gothic"/>
              </a:rPr>
              <a:t>,</a:t>
            </a:r>
            <a:r>
              <a:rPr sz="3200" spc="-295" dirty="0">
                <a:latin typeface="Malgun Gothic"/>
                <a:cs typeface="Malgun Gothic"/>
              </a:rPr>
              <a:t> </a:t>
            </a:r>
            <a:r>
              <a:rPr sz="3200" spc="-220" dirty="0">
                <a:latin typeface="Malgun Gothic"/>
                <a:cs typeface="Malgun Gothic"/>
              </a:rPr>
              <a:t>‘He</a:t>
            </a:r>
            <a:r>
              <a:rPr sz="3200" spc="-90" dirty="0">
                <a:latin typeface="Malgun Gothic"/>
                <a:cs typeface="Malgun Gothic"/>
              </a:rPr>
              <a:t>l</a:t>
            </a:r>
            <a:r>
              <a:rPr sz="3200" spc="-75" dirty="0">
                <a:latin typeface="Malgun Gothic"/>
                <a:cs typeface="Malgun Gothic"/>
              </a:rPr>
              <a:t>lo’</a:t>
            </a:r>
            <a:r>
              <a:rPr sz="3200" spc="-295" dirty="0">
                <a:latin typeface="Malgun Gothic"/>
                <a:cs typeface="Malgun Gothic"/>
              </a:rPr>
              <a:t> </a:t>
            </a:r>
            <a:r>
              <a:rPr sz="3200" spc="-70" dirty="0">
                <a:latin typeface="Malgun Gothic"/>
                <a:cs typeface="Malgun Gothic"/>
              </a:rPr>
              <a:t>,</a:t>
            </a:r>
            <a:r>
              <a:rPr sz="3200" spc="-295" dirty="0">
                <a:latin typeface="Malgun Gothic"/>
                <a:cs typeface="Malgun Gothic"/>
              </a:rPr>
              <a:t> </a:t>
            </a:r>
            <a:r>
              <a:rPr sz="3200" spc="-705" dirty="0">
                <a:latin typeface="Malgun Gothic"/>
                <a:cs typeface="Malgun Gothic"/>
              </a:rPr>
              <a:t>1</a:t>
            </a:r>
            <a:r>
              <a:rPr sz="3200" spc="-295" dirty="0">
                <a:latin typeface="Malgun Gothic"/>
                <a:cs typeface="Malgun Gothic"/>
              </a:rPr>
              <a:t> </a:t>
            </a:r>
            <a:r>
              <a:rPr sz="3200" spc="-70" dirty="0">
                <a:latin typeface="Malgun Gothic"/>
                <a:cs typeface="Malgun Gothic"/>
              </a:rPr>
              <a:t>,</a:t>
            </a:r>
            <a:r>
              <a:rPr sz="3200" spc="-295" dirty="0">
                <a:latin typeface="Malgun Gothic"/>
                <a:cs typeface="Malgun Gothic"/>
              </a:rPr>
              <a:t> </a:t>
            </a:r>
            <a:r>
              <a:rPr sz="3200" spc="-434" dirty="0">
                <a:latin typeface="Malgun Gothic"/>
                <a:cs typeface="Malgun Gothic"/>
              </a:rPr>
              <a:t>5</a:t>
            </a:r>
            <a:r>
              <a:rPr sz="3200" spc="45" dirty="0">
                <a:latin typeface="Malgun Gothic"/>
                <a:cs typeface="Malgun Gothic"/>
              </a:rPr>
              <a:t>]</a:t>
            </a:r>
            <a:r>
              <a:rPr sz="3200" dirty="0">
                <a:latin typeface="Malgun Gothic"/>
                <a:cs typeface="Malgun Gothic"/>
              </a:rPr>
              <a:t>	</a:t>
            </a:r>
            <a:r>
              <a:rPr sz="3200" spc="-545" dirty="0">
                <a:latin typeface="Malgun Gothic"/>
                <a:cs typeface="Malgun Gothic"/>
              </a:rPr>
              <a:t>이다.</a:t>
            </a:r>
            <a:endParaRPr sz="32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200" spc="-690" dirty="0">
                <a:solidFill>
                  <a:srgbClr val="CE69A6"/>
                </a:solidFill>
                <a:latin typeface="Malgun Gothic"/>
                <a:cs typeface="Malgun Gothic"/>
              </a:rPr>
              <a:t>다음  </a:t>
            </a:r>
            <a:r>
              <a:rPr sz="3200" spc="-780" dirty="0">
                <a:solidFill>
                  <a:srgbClr val="CE69A6"/>
                </a:solidFill>
                <a:latin typeface="Malgun Gothic"/>
                <a:cs typeface="Malgun Gothic"/>
              </a:rPr>
              <a:t>미션을 </a:t>
            </a:r>
            <a:r>
              <a:rPr sz="3200" spc="-755" dirty="0">
                <a:solidFill>
                  <a:srgbClr val="CE69A6"/>
                </a:solidFill>
                <a:latin typeface="Malgun Gothic"/>
                <a:cs typeface="Malgun Gothic"/>
              </a:rPr>
              <a:t> </a:t>
            </a:r>
            <a:r>
              <a:rPr sz="3200" spc="-695" dirty="0">
                <a:solidFill>
                  <a:srgbClr val="CE69A6"/>
                </a:solidFill>
                <a:latin typeface="Malgun Gothic"/>
                <a:cs typeface="Malgun Gothic"/>
              </a:rPr>
              <a:t>수행하여라</a:t>
            </a:r>
            <a:endParaRPr sz="32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200" spc="-450" dirty="0">
                <a:latin typeface="Malgun Gothic"/>
                <a:cs typeface="Malgun Gothic"/>
              </a:rPr>
              <a:t>1. </a:t>
            </a:r>
            <a:r>
              <a:rPr sz="3200" b="1" spc="-55" dirty="0">
                <a:latin typeface="Malgun Gothic"/>
                <a:cs typeface="Malgun Gothic"/>
              </a:rPr>
              <a:t>[ </a:t>
            </a:r>
            <a:r>
              <a:rPr sz="3200" b="1" spc="-245" dirty="0">
                <a:latin typeface="Malgun Gothic"/>
                <a:cs typeface="Malgun Gothic"/>
              </a:rPr>
              <a:t>6 </a:t>
            </a:r>
            <a:r>
              <a:rPr sz="3200" b="1" spc="-114" dirty="0">
                <a:latin typeface="Malgun Gothic"/>
                <a:cs typeface="Malgun Gothic"/>
              </a:rPr>
              <a:t>, </a:t>
            </a:r>
            <a:r>
              <a:rPr sz="3200" b="1" spc="-520" dirty="0">
                <a:latin typeface="Malgun Gothic"/>
                <a:cs typeface="Malgun Gothic"/>
              </a:rPr>
              <a:t>10 </a:t>
            </a:r>
            <a:r>
              <a:rPr sz="3200" b="1" spc="-114" dirty="0">
                <a:latin typeface="Malgun Gothic"/>
                <a:cs typeface="Malgun Gothic"/>
              </a:rPr>
              <a:t>, </a:t>
            </a:r>
            <a:r>
              <a:rPr sz="3200" b="1" spc="-185" dirty="0">
                <a:latin typeface="Malgun Gothic"/>
                <a:cs typeface="Malgun Gothic"/>
              </a:rPr>
              <a:t>‘Hello’ </a:t>
            </a:r>
            <a:r>
              <a:rPr sz="3200" b="1" spc="-350" dirty="0">
                <a:latin typeface="Malgun Gothic"/>
                <a:cs typeface="Malgun Gothic"/>
              </a:rPr>
              <a:t>]</a:t>
            </a:r>
            <a:r>
              <a:rPr sz="3200" spc="-350" dirty="0">
                <a:latin typeface="Malgun Gothic"/>
                <a:cs typeface="Malgun Gothic"/>
              </a:rPr>
              <a:t>만</a:t>
            </a:r>
            <a:r>
              <a:rPr sz="3200" spc="-635" dirty="0">
                <a:latin typeface="Malgun Gothic"/>
                <a:cs typeface="Malgun Gothic"/>
              </a:rPr>
              <a:t> </a:t>
            </a:r>
            <a:r>
              <a:rPr sz="3200" spc="-705" dirty="0">
                <a:latin typeface="Malgun Gothic"/>
                <a:cs typeface="Malgun Gothic"/>
              </a:rPr>
              <a:t>뽑아내기</a:t>
            </a:r>
            <a:endParaRPr sz="32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3200" spc="-260" dirty="0">
                <a:latin typeface="Malgun Gothic"/>
                <a:cs typeface="Malgun Gothic"/>
              </a:rPr>
              <a:t>2. </a:t>
            </a:r>
            <a:r>
              <a:rPr sz="3200" spc="-740" dirty="0">
                <a:latin typeface="Malgun Gothic"/>
                <a:cs typeface="Malgun Gothic"/>
              </a:rPr>
              <a:t>요소  </a:t>
            </a:r>
            <a:r>
              <a:rPr sz="3200" b="1" spc="15" dirty="0">
                <a:latin typeface="Malgun Gothic"/>
                <a:cs typeface="Malgun Gothic"/>
              </a:rPr>
              <a:t>‘c’</a:t>
            </a:r>
            <a:r>
              <a:rPr sz="3200" b="1" spc="-360" dirty="0">
                <a:latin typeface="Malgun Gothic"/>
                <a:cs typeface="Malgun Gothic"/>
              </a:rPr>
              <a:t> </a:t>
            </a:r>
            <a:r>
              <a:rPr sz="3200" spc="-640" dirty="0">
                <a:latin typeface="Malgun Gothic"/>
                <a:cs typeface="Malgun Gothic"/>
              </a:rPr>
              <a:t>삭제</a:t>
            </a:r>
            <a:endParaRPr sz="32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3200" spc="-260" dirty="0">
                <a:latin typeface="Malgun Gothic"/>
                <a:cs typeface="Malgun Gothic"/>
              </a:rPr>
              <a:t>3. </a:t>
            </a:r>
            <a:r>
              <a:rPr sz="3200" spc="-740" dirty="0">
                <a:latin typeface="Malgun Gothic"/>
                <a:cs typeface="Malgun Gothic"/>
              </a:rPr>
              <a:t>요소  </a:t>
            </a:r>
            <a:r>
              <a:rPr sz="3200" b="1" spc="-735" dirty="0">
                <a:latin typeface="Malgun Gothic"/>
                <a:cs typeface="Malgun Gothic"/>
              </a:rPr>
              <a:t>1  </a:t>
            </a:r>
            <a:r>
              <a:rPr sz="3200" b="1" spc="-495" dirty="0">
                <a:latin typeface="Malgun Gothic"/>
                <a:cs typeface="Malgun Gothic"/>
              </a:rPr>
              <a:t>-&gt; </a:t>
            </a:r>
            <a:r>
              <a:rPr sz="3200" b="1" spc="-180" dirty="0">
                <a:latin typeface="Malgun Gothic"/>
                <a:cs typeface="Malgun Gothic"/>
              </a:rPr>
              <a:t>‘x’</a:t>
            </a:r>
            <a:r>
              <a:rPr sz="3200" spc="-180" dirty="0">
                <a:latin typeface="Malgun Gothic"/>
                <a:cs typeface="Malgun Gothic"/>
              </a:rPr>
              <a:t>로</a:t>
            </a:r>
            <a:r>
              <a:rPr sz="3200" spc="-50" dirty="0">
                <a:latin typeface="Malgun Gothic"/>
                <a:cs typeface="Malgun Gothic"/>
              </a:rPr>
              <a:t> </a:t>
            </a:r>
            <a:r>
              <a:rPr sz="3200" spc="-800" dirty="0">
                <a:latin typeface="Malgun Gothic"/>
                <a:cs typeface="Malgun Gothic"/>
              </a:rPr>
              <a:t>변경</a:t>
            </a:r>
            <a:endParaRPr sz="32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CE69A6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9100" y="736600"/>
            <a:ext cx="1713230" cy="1336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0" spc="-1500" dirty="0">
                <a:solidFill>
                  <a:srgbClr val="CE69A6"/>
                </a:solidFill>
                <a:latin typeface="Malgun Gothic"/>
                <a:cs typeface="Malgun Gothic"/>
              </a:rPr>
              <a:t>실</a:t>
            </a:r>
            <a:r>
              <a:rPr sz="8000" spc="-1220" dirty="0">
                <a:solidFill>
                  <a:srgbClr val="CE69A6"/>
                </a:solidFill>
                <a:latin typeface="Malgun Gothic"/>
                <a:cs typeface="Malgun Gothic"/>
              </a:rPr>
              <a:t>습</a:t>
            </a:r>
            <a:endParaRPr sz="8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1000" rIns="0" bIns="0" rtlCol="0">
            <a:spAutoFit/>
          </a:bodyPr>
          <a:lstStyle/>
          <a:p>
            <a:pPr marL="1828800">
              <a:lnSpc>
                <a:spcPct val="100000"/>
              </a:lnSpc>
            </a:pPr>
            <a:r>
              <a:rPr spc="-120" dirty="0">
                <a:solidFill>
                  <a:srgbClr val="CE69A6"/>
                </a:solidFill>
              </a:rPr>
              <a:t>List미션</a:t>
            </a:r>
          </a:p>
          <a:p>
            <a:pPr marL="1866900">
              <a:lnSpc>
                <a:spcPct val="100000"/>
              </a:lnSpc>
              <a:spcBef>
                <a:spcPts val="300"/>
              </a:spcBef>
            </a:pPr>
            <a:r>
              <a:rPr sz="2000" spc="-165" dirty="0">
                <a:solidFill>
                  <a:srgbClr val="000000"/>
                </a:solidFill>
              </a:rPr>
              <a:t>list에서 </a:t>
            </a:r>
            <a:r>
              <a:rPr sz="2000" spc="-430" dirty="0">
                <a:solidFill>
                  <a:srgbClr val="000000"/>
                </a:solidFill>
              </a:rPr>
              <a:t>문자  </a:t>
            </a:r>
            <a:r>
              <a:rPr sz="2000" spc="-325" dirty="0">
                <a:solidFill>
                  <a:srgbClr val="000000"/>
                </a:solidFill>
              </a:rPr>
              <a:t>추출, </a:t>
            </a:r>
            <a:r>
              <a:rPr sz="2000" spc="-285" dirty="0">
                <a:solidFill>
                  <a:srgbClr val="000000"/>
                </a:solidFill>
              </a:rPr>
              <a:t>삭제, </a:t>
            </a:r>
            <a:r>
              <a:rPr sz="2000" spc="-500" dirty="0">
                <a:solidFill>
                  <a:srgbClr val="000000"/>
                </a:solidFill>
              </a:rPr>
              <a:t>변경  </a:t>
            </a:r>
            <a:r>
              <a:rPr sz="2000" spc="-465" dirty="0">
                <a:solidFill>
                  <a:srgbClr val="000000"/>
                </a:solidFill>
              </a:rPr>
              <a:t> </a:t>
            </a:r>
            <a:r>
              <a:rPr sz="2000" spc="-480" dirty="0">
                <a:solidFill>
                  <a:srgbClr val="000000"/>
                </a:solidFill>
              </a:rPr>
              <a:t>실습</a:t>
            </a:r>
            <a:endParaRPr sz="2000"/>
          </a:p>
        </p:txBody>
      </p:sp>
      <p:sp>
        <p:nvSpPr>
          <p:cNvPr id="6" name="object 6"/>
          <p:cNvSpPr txBox="1"/>
          <p:nvPr/>
        </p:nvSpPr>
        <p:spPr>
          <a:xfrm>
            <a:off x="1320800" y="4102100"/>
            <a:ext cx="5145405" cy="285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240" dirty="0">
                <a:latin typeface="Malgun Gothic"/>
                <a:cs typeface="Malgun Gothic"/>
              </a:rPr>
              <a:t>a</a:t>
            </a:r>
            <a:r>
              <a:rPr sz="3200" spc="-300" dirty="0">
                <a:latin typeface="Malgun Gothic"/>
                <a:cs typeface="Malgun Gothic"/>
              </a:rPr>
              <a:t> </a:t>
            </a:r>
            <a:r>
              <a:rPr sz="3200" spc="-865" dirty="0">
                <a:latin typeface="Malgun Gothic"/>
                <a:cs typeface="Malgun Gothic"/>
              </a:rPr>
              <a:t>=  </a:t>
            </a:r>
            <a:r>
              <a:rPr sz="3200" spc="-819" dirty="0">
                <a:latin typeface="Malgun Gothic"/>
                <a:cs typeface="Malgun Gothic"/>
              </a:rPr>
              <a:t> </a:t>
            </a:r>
            <a:r>
              <a:rPr sz="3200" spc="45" dirty="0">
                <a:latin typeface="Malgun Gothic"/>
                <a:cs typeface="Malgun Gothic"/>
              </a:rPr>
              <a:t>[</a:t>
            </a:r>
            <a:r>
              <a:rPr sz="3200" spc="-300" dirty="0">
                <a:latin typeface="Malgun Gothic"/>
                <a:cs typeface="Malgun Gothic"/>
              </a:rPr>
              <a:t> </a:t>
            </a:r>
            <a:r>
              <a:rPr sz="3200" spc="-320" dirty="0">
                <a:latin typeface="Malgun Gothic"/>
                <a:cs typeface="Malgun Gothic"/>
              </a:rPr>
              <a:t>3</a:t>
            </a:r>
            <a:r>
              <a:rPr sz="3200" spc="-300" dirty="0">
                <a:latin typeface="Malgun Gothic"/>
                <a:cs typeface="Malgun Gothic"/>
              </a:rPr>
              <a:t> </a:t>
            </a:r>
            <a:r>
              <a:rPr sz="3200" spc="-70" dirty="0">
                <a:latin typeface="Malgun Gothic"/>
                <a:cs typeface="Malgun Gothic"/>
              </a:rPr>
              <a:t>,</a:t>
            </a:r>
            <a:r>
              <a:rPr sz="3200" spc="-300" dirty="0">
                <a:latin typeface="Malgun Gothic"/>
                <a:cs typeface="Malgun Gothic"/>
              </a:rPr>
              <a:t> </a:t>
            </a:r>
            <a:r>
              <a:rPr sz="3200" spc="90" dirty="0">
                <a:latin typeface="Malgun Gothic"/>
                <a:cs typeface="Malgun Gothic"/>
              </a:rPr>
              <a:t>‘c’</a:t>
            </a:r>
            <a:r>
              <a:rPr sz="3200" spc="-300" dirty="0">
                <a:latin typeface="Malgun Gothic"/>
                <a:cs typeface="Malgun Gothic"/>
              </a:rPr>
              <a:t> </a:t>
            </a:r>
            <a:r>
              <a:rPr sz="3200" spc="-70" dirty="0">
                <a:latin typeface="Malgun Gothic"/>
                <a:cs typeface="Malgun Gothic"/>
              </a:rPr>
              <a:t>,</a:t>
            </a:r>
            <a:r>
              <a:rPr sz="3200" spc="-300" dirty="0">
                <a:latin typeface="Malgun Gothic"/>
                <a:cs typeface="Malgun Gothic"/>
              </a:rPr>
              <a:t> </a:t>
            </a:r>
            <a:r>
              <a:rPr sz="3200" spc="-260" dirty="0">
                <a:latin typeface="Malgun Gothic"/>
                <a:cs typeface="Malgun Gothic"/>
              </a:rPr>
              <a:t>6</a:t>
            </a:r>
            <a:r>
              <a:rPr sz="3200" spc="-300" dirty="0">
                <a:latin typeface="Malgun Gothic"/>
                <a:cs typeface="Malgun Gothic"/>
              </a:rPr>
              <a:t> </a:t>
            </a:r>
            <a:r>
              <a:rPr sz="3200" spc="-70" dirty="0">
                <a:latin typeface="Malgun Gothic"/>
                <a:cs typeface="Malgun Gothic"/>
              </a:rPr>
              <a:t>,</a:t>
            </a:r>
            <a:r>
              <a:rPr sz="3200" spc="-300" dirty="0">
                <a:latin typeface="Malgun Gothic"/>
                <a:cs typeface="Malgun Gothic"/>
              </a:rPr>
              <a:t> </a:t>
            </a:r>
            <a:r>
              <a:rPr sz="3200" spc="-495" dirty="0">
                <a:latin typeface="Malgun Gothic"/>
                <a:cs typeface="Malgun Gothic"/>
              </a:rPr>
              <a:t>10</a:t>
            </a:r>
            <a:r>
              <a:rPr sz="3200" spc="-300" dirty="0">
                <a:latin typeface="Malgun Gothic"/>
                <a:cs typeface="Malgun Gothic"/>
              </a:rPr>
              <a:t> </a:t>
            </a:r>
            <a:r>
              <a:rPr sz="3200" spc="-70" dirty="0">
                <a:latin typeface="Malgun Gothic"/>
                <a:cs typeface="Malgun Gothic"/>
              </a:rPr>
              <a:t>,</a:t>
            </a:r>
            <a:r>
              <a:rPr sz="3200" spc="-300" dirty="0">
                <a:latin typeface="Malgun Gothic"/>
                <a:cs typeface="Malgun Gothic"/>
              </a:rPr>
              <a:t> </a:t>
            </a:r>
            <a:r>
              <a:rPr sz="3200" spc="-140" dirty="0">
                <a:latin typeface="Malgun Gothic"/>
                <a:cs typeface="Malgun Gothic"/>
              </a:rPr>
              <a:t>‘Hello’</a:t>
            </a:r>
            <a:r>
              <a:rPr sz="3200" spc="-300" dirty="0">
                <a:latin typeface="Malgun Gothic"/>
                <a:cs typeface="Malgun Gothic"/>
              </a:rPr>
              <a:t> </a:t>
            </a:r>
            <a:r>
              <a:rPr sz="3200" spc="-70" dirty="0">
                <a:latin typeface="Malgun Gothic"/>
                <a:cs typeface="Malgun Gothic"/>
              </a:rPr>
              <a:t>,</a:t>
            </a:r>
            <a:r>
              <a:rPr sz="3200" spc="-300" dirty="0">
                <a:latin typeface="Malgun Gothic"/>
                <a:cs typeface="Malgun Gothic"/>
              </a:rPr>
              <a:t> </a:t>
            </a:r>
            <a:r>
              <a:rPr sz="3200" spc="-705" dirty="0">
                <a:latin typeface="Malgun Gothic"/>
                <a:cs typeface="Malgun Gothic"/>
              </a:rPr>
              <a:t>1</a:t>
            </a:r>
            <a:r>
              <a:rPr sz="3200" spc="-300" dirty="0">
                <a:latin typeface="Malgun Gothic"/>
                <a:cs typeface="Malgun Gothic"/>
              </a:rPr>
              <a:t> </a:t>
            </a:r>
            <a:r>
              <a:rPr sz="3200" spc="-70" dirty="0">
                <a:latin typeface="Malgun Gothic"/>
                <a:cs typeface="Malgun Gothic"/>
              </a:rPr>
              <a:t>,</a:t>
            </a:r>
            <a:r>
              <a:rPr sz="3200" spc="-300" dirty="0">
                <a:latin typeface="Malgun Gothic"/>
                <a:cs typeface="Malgun Gothic"/>
              </a:rPr>
              <a:t> </a:t>
            </a:r>
            <a:r>
              <a:rPr sz="3200" spc="-195" dirty="0">
                <a:latin typeface="Malgun Gothic"/>
                <a:cs typeface="Malgun Gothic"/>
              </a:rPr>
              <a:t>5]</a:t>
            </a:r>
            <a:endParaRPr sz="32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260"/>
              </a:spcBef>
            </a:pPr>
            <a:r>
              <a:rPr sz="3200" spc="-240" dirty="0">
                <a:latin typeface="Malgun Gothic"/>
                <a:cs typeface="Malgun Gothic"/>
              </a:rPr>
              <a:t>a </a:t>
            </a:r>
            <a:r>
              <a:rPr sz="3200" spc="-865" dirty="0">
                <a:latin typeface="Malgun Gothic"/>
                <a:cs typeface="Malgun Gothic"/>
              </a:rPr>
              <a:t>=   </a:t>
            </a:r>
            <a:r>
              <a:rPr sz="3200" spc="-114" dirty="0">
                <a:latin typeface="Malgun Gothic"/>
                <a:cs typeface="Malgun Gothic"/>
              </a:rPr>
              <a:t>[3, </a:t>
            </a:r>
            <a:r>
              <a:rPr sz="3200" spc="50" dirty="0">
                <a:latin typeface="Malgun Gothic"/>
                <a:cs typeface="Malgun Gothic"/>
              </a:rPr>
              <a:t>‘c’,</a:t>
            </a:r>
            <a:r>
              <a:rPr sz="3200" spc="-470" dirty="0">
                <a:latin typeface="Malgun Gothic"/>
                <a:cs typeface="Malgun Gothic"/>
              </a:rPr>
              <a:t> </a:t>
            </a:r>
            <a:r>
              <a:rPr sz="3200" spc="-385" dirty="0">
                <a:latin typeface="Malgun Gothic"/>
                <a:cs typeface="Malgun Gothic"/>
              </a:rPr>
              <a:t>1, </a:t>
            </a:r>
            <a:r>
              <a:rPr sz="3200" spc="-195" dirty="0">
                <a:latin typeface="Malgun Gothic"/>
                <a:cs typeface="Malgun Gothic"/>
              </a:rPr>
              <a:t>5]</a:t>
            </a:r>
            <a:endParaRPr sz="32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360"/>
              </a:spcBef>
            </a:pPr>
            <a:r>
              <a:rPr sz="3200" spc="-240" dirty="0">
                <a:latin typeface="Malgun Gothic"/>
                <a:cs typeface="Malgun Gothic"/>
              </a:rPr>
              <a:t>a </a:t>
            </a:r>
            <a:r>
              <a:rPr sz="3200" spc="-865" dirty="0">
                <a:latin typeface="Malgun Gothic"/>
                <a:cs typeface="Malgun Gothic"/>
              </a:rPr>
              <a:t>=   </a:t>
            </a:r>
            <a:r>
              <a:rPr sz="3200" spc="-114" dirty="0">
                <a:latin typeface="Malgun Gothic"/>
                <a:cs typeface="Malgun Gothic"/>
              </a:rPr>
              <a:t>[3, </a:t>
            </a:r>
            <a:r>
              <a:rPr sz="3200" spc="-385" dirty="0">
                <a:latin typeface="Malgun Gothic"/>
                <a:cs typeface="Malgun Gothic"/>
              </a:rPr>
              <a:t>1,</a:t>
            </a:r>
            <a:r>
              <a:rPr sz="3200" spc="-570" dirty="0">
                <a:latin typeface="Malgun Gothic"/>
                <a:cs typeface="Malgun Gothic"/>
              </a:rPr>
              <a:t> </a:t>
            </a:r>
            <a:r>
              <a:rPr sz="3200" spc="-195" dirty="0">
                <a:latin typeface="Malgun Gothic"/>
                <a:cs typeface="Malgun Gothic"/>
              </a:rPr>
              <a:t>5]</a:t>
            </a:r>
            <a:endParaRPr sz="32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260"/>
              </a:spcBef>
            </a:pPr>
            <a:r>
              <a:rPr sz="3200" spc="-240" dirty="0">
                <a:latin typeface="Malgun Gothic"/>
                <a:cs typeface="Malgun Gothic"/>
              </a:rPr>
              <a:t>a </a:t>
            </a:r>
            <a:r>
              <a:rPr sz="3200" spc="-865" dirty="0">
                <a:latin typeface="Malgun Gothic"/>
                <a:cs typeface="Malgun Gothic"/>
              </a:rPr>
              <a:t>=   </a:t>
            </a:r>
            <a:r>
              <a:rPr sz="3200" spc="-114" dirty="0">
                <a:latin typeface="Malgun Gothic"/>
                <a:cs typeface="Malgun Gothic"/>
              </a:rPr>
              <a:t>[3, </a:t>
            </a:r>
            <a:r>
              <a:rPr sz="3200" spc="-65" dirty="0">
                <a:latin typeface="Malgun Gothic"/>
                <a:cs typeface="Malgun Gothic"/>
              </a:rPr>
              <a:t>x,</a:t>
            </a:r>
            <a:r>
              <a:rPr sz="3200" spc="-565" dirty="0">
                <a:latin typeface="Malgun Gothic"/>
                <a:cs typeface="Malgun Gothic"/>
              </a:rPr>
              <a:t> </a:t>
            </a:r>
            <a:r>
              <a:rPr sz="3200" spc="-195" dirty="0">
                <a:latin typeface="Malgun Gothic"/>
                <a:cs typeface="Malgun Gothic"/>
              </a:rPr>
              <a:t>5]</a:t>
            </a:r>
            <a:endParaRPr sz="32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CE69A6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24000" y="3784600"/>
            <a:ext cx="10769600" cy="30642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730" dirty="0">
                <a:latin typeface="Malgun Gothic"/>
                <a:cs typeface="Malgun Gothic"/>
              </a:rPr>
              <a:t>단어들을  </a:t>
            </a:r>
            <a:r>
              <a:rPr sz="3200" spc="-705" dirty="0">
                <a:latin typeface="Malgun Gothic"/>
                <a:cs typeface="Malgun Gothic"/>
              </a:rPr>
              <a:t>모아둔  </a:t>
            </a:r>
            <a:r>
              <a:rPr sz="3200" spc="-740" dirty="0">
                <a:latin typeface="Malgun Gothic"/>
                <a:cs typeface="Malgun Gothic"/>
              </a:rPr>
              <a:t>리스트에서  </a:t>
            </a:r>
            <a:r>
              <a:rPr sz="3200" spc="-730" dirty="0">
                <a:latin typeface="Malgun Gothic"/>
                <a:cs typeface="Malgun Gothic"/>
              </a:rPr>
              <a:t>랜덤으로  </a:t>
            </a:r>
            <a:r>
              <a:rPr sz="3200" spc="-640" dirty="0">
                <a:latin typeface="Malgun Gothic"/>
                <a:cs typeface="Malgun Gothic"/>
              </a:rPr>
              <a:t>한  </a:t>
            </a:r>
            <a:r>
              <a:rPr sz="3200" spc="-730" dirty="0">
                <a:latin typeface="Malgun Gothic"/>
                <a:cs typeface="Malgun Gothic"/>
              </a:rPr>
              <a:t>단어를  뽑아서 </a:t>
            </a:r>
            <a:r>
              <a:rPr sz="3200" spc="-705" dirty="0">
                <a:latin typeface="Malgun Gothic"/>
                <a:cs typeface="Malgun Gothic"/>
              </a:rPr>
              <a:t> </a:t>
            </a:r>
            <a:r>
              <a:rPr sz="3200" spc="-730" dirty="0">
                <a:latin typeface="Malgun Gothic"/>
                <a:cs typeface="Malgun Gothic"/>
              </a:rPr>
              <a:t>출력하고</a:t>
            </a:r>
            <a:endParaRPr sz="3200" dirty="0">
              <a:latin typeface="Malgun Gothic"/>
              <a:cs typeface="Malgun Gothic"/>
            </a:endParaRPr>
          </a:p>
          <a:p>
            <a:pPr marL="12700" marR="803275">
              <a:lnSpc>
                <a:spcPct val="216100"/>
              </a:lnSpc>
            </a:pPr>
            <a:r>
              <a:rPr sz="3200" spc="-665" dirty="0">
                <a:latin typeface="Malgun Gothic"/>
                <a:cs typeface="Malgun Gothic"/>
              </a:rPr>
              <a:t>사용자가 </a:t>
            </a:r>
            <a:r>
              <a:rPr sz="3200" spc="-740" dirty="0">
                <a:latin typeface="Malgun Gothic"/>
                <a:cs typeface="Malgun Gothic"/>
              </a:rPr>
              <a:t>그 </a:t>
            </a:r>
            <a:r>
              <a:rPr sz="3200" spc="-730" dirty="0">
                <a:latin typeface="Malgun Gothic"/>
                <a:cs typeface="Malgun Gothic"/>
              </a:rPr>
              <a:t>단어를 </a:t>
            </a:r>
            <a:r>
              <a:rPr sz="3200" spc="-780" dirty="0">
                <a:latin typeface="Malgun Gothic"/>
                <a:cs typeface="Malgun Gothic"/>
              </a:rPr>
              <a:t>출력된 </a:t>
            </a:r>
            <a:r>
              <a:rPr sz="3200" spc="-695" dirty="0">
                <a:latin typeface="Malgun Gothic"/>
                <a:cs typeface="Malgun Gothic"/>
              </a:rPr>
              <a:t>단어와 </a:t>
            </a:r>
            <a:r>
              <a:rPr sz="3200" spc="-705" dirty="0">
                <a:latin typeface="Malgun Gothic"/>
                <a:cs typeface="Malgun Gothic"/>
              </a:rPr>
              <a:t>동일하게 </a:t>
            </a:r>
            <a:r>
              <a:rPr sz="3200" spc="-760" dirty="0">
                <a:latin typeface="Malgun Gothic"/>
                <a:cs typeface="Malgun Gothic"/>
              </a:rPr>
              <a:t>입력하면 </a:t>
            </a:r>
            <a:r>
              <a:rPr sz="3200" spc="-440" dirty="0">
                <a:latin typeface="Malgun Gothic"/>
                <a:cs typeface="Malgun Gothic"/>
              </a:rPr>
              <a:t>통과!  </a:t>
            </a:r>
            <a:r>
              <a:rPr sz="3200" spc="-620" dirty="0">
                <a:latin typeface="Malgun Gothic"/>
                <a:cs typeface="Malgun Gothic"/>
              </a:rPr>
              <a:t>5번</a:t>
            </a:r>
            <a:r>
              <a:rPr sz="3200" spc="-380" dirty="0">
                <a:latin typeface="Malgun Gothic"/>
                <a:cs typeface="Malgun Gothic"/>
              </a:rPr>
              <a:t> </a:t>
            </a:r>
            <a:r>
              <a:rPr sz="3200" spc="-445" dirty="0">
                <a:latin typeface="Malgun Gothic"/>
                <a:cs typeface="Malgun Gothic"/>
              </a:rPr>
              <a:t>반복!</a:t>
            </a:r>
            <a:endParaRPr sz="32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8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200" spc="-300" dirty="0">
                <a:solidFill>
                  <a:srgbClr val="CE69A6"/>
                </a:solidFill>
                <a:latin typeface="Malgun Gothic"/>
                <a:cs typeface="Malgun Gothic"/>
              </a:rPr>
              <a:t>*random_choice()함수를</a:t>
            </a:r>
            <a:r>
              <a:rPr sz="3200" spc="-365" dirty="0">
                <a:solidFill>
                  <a:srgbClr val="CE69A6"/>
                </a:solidFill>
                <a:latin typeface="Malgun Gothic"/>
                <a:cs typeface="Malgun Gothic"/>
              </a:rPr>
              <a:t> </a:t>
            </a:r>
            <a:r>
              <a:rPr sz="3200" spc="-715" dirty="0">
                <a:solidFill>
                  <a:srgbClr val="CE69A6"/>
                </a:solidFill>
                <a:latin typeface="Malgun Gothic"/>
                <a:cs typeface="Malgun Gothic"/>
              </a:rPr>
              <a:t>이용하세요</a:t>
            </a:r>
            <a:endParaRPr sz="3200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59"/>
              </a:spcBef>
            </a:pPr>
            <a:r>
              <a:rPr sz="2500" spc="-285" dirty="0">
                <a:solidFill>
                  <a:srgbClr val="CE69A6"/>
                </a:solidFill>
                <a:latin typeface="Malgun Gothic"/>
                <a:cs typeface="Malgun Gothic"/>
              </a:rPr>
              <a:t>random_choice(리스트 </a:t>
            </a:r>
            <a:r>
              <a:rPr sz="2500" spc="-365" dirty="0">
                <a:solidFill>
                  <a:srgbClr val="CE69A6"/>
                </a:solidFill>
                <a:latin typeface="Malgun Gothic"/>
                <a:cs typeface="Malgun Gothic"/>
              </a:rPr>
              <a:t>이름) </a:t>
            </a:r>
            <a:r>
              <a:rPr sz="2500" spc="-765" dirty="0">
                <a:solidFill>
                  <a:srgbClr val="CE69A6"/>
                </a:solidFill>
                <a:latin typeface="Malgun Gothic"/>
                <a:cs typeface="Malgun Gothic"/>
              </a:rPr>
              <a:t>=&gt;      </a:t>
            </a:r>
            <a:r>
              <a:rPr sz="2500" spc="-580" dirty="0">
                <a:solidFill>
                  <a:srgbClr val="CE69A6"/>
                </a:solidFill>
                <a:latin typeface="Malgun Gothic"/>
                <a:cs typeface="Malgun Gothic"/>
              </a:rPr>
              <a:t>리스트에서  </a:t>
            </a:r>
            <a:r>
              <a:rPr sz="2500" spc="-570" dirty="0">
                <a:solidFill>
                  <a:srgbClr val="CE69A6"/>
                </a:solidFill>
                <a:latin typeface="Malgun Gothic"/>
                <a:cs typeface="Malgun Gothic"/>
              </a:rPr>
              <a:t>랜덤으로  </a:t>
            </a:r>
            <a:r>
              <a:rPr sz="2500" spc="-545" dirty="0">
                <a:solidFill>
                  <a:srgbClr val="CE69A6"/>
                </a:solidFill>
                <a:latin typeface="Malgun Gothic"/>
                <a:cs typeface="Malgun Gothic"/>
              </a:rPr>
              <a:t>하나의  </a:t>
            </a:r>
            <a:r>
              <a:rPr sz="2500" spc="-575" dirty="0">
                <a:solidFill>
                  <a:srgbClr val="CE69A6"/>
                </a:solidFill>
                <a:latin typeface="Malgun Gothic"/>
                <a:cs typeface="Malgun Gothic"/>
              </a:rPr>
              <a:t>요소 </a:t>
            </a:r>
            <a:r>
              <a:rPr sz="2500" spc="-310" dirty="0">
                <a:solidFill>
                  <a:srgbClr val="CE69A6"/>
                </a:solidFill>
                <a:latin typeface="Malgun Gothic"/>
                <a:cs typeface="Malgun Gothic"/>
              </a:rPr>
              <a:t> </a:t>
            </a:r>
            <a:r>
              <a:rPr sz="2500" spc="-575" dirty="0">
                <a:solidFill>
                  <a:srgbClr val="CE69A6"/>
                </a:solidFill>
                <a:latin typeface="Malgun Gothic"/>
                <a:cs typeface="Malgun Gothic"/>
              </a:rPr>
              <a:t>추출</a:t>
            </a:r>
            <a:endParaRPr sz="2500" dirty="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>
                <a:solidFill>
                  <a:srgbClr val="CE69A6"/>
                </a:solidFill>
              </a:rPr>
              <a:t>실습</a:t>
            </a:r>
            <a:r>
              <a:rPr sz="12000" spc="-2835" baseline="-15972" dirty="0">
                <a:solidFill>
                  <a:srgbClr val="CE69A6"/>
                </a:solidFill>
              </a:rPr>
              <a:t> </a:t>
            </a:r>
            <a:r>
              <a:rPr sz="5000" spc="-760" dirty="0">
                <a:solidFill>
                  <a:srgbClr val="CE69A6"/>
                </a:solidFill>
              </a:rPr>
              <a:t>타자게임</a:t>
            </a:r>
            <a:endParaRPr sz="5000"/>
          </a:p>
        </p:txBody>
      </p:sp>
      <p:sp>
        <p:nvSpPr>
          <p:cNvPr id="6" name="object 6"/>
          <p:cNvSpPr txBox="1"/>
          <p:nvPr/>
        </p:nvSpPr>
        <p:spPr>
          <a:xfrm>
            <a:off x="2273300" y="1625600"/>
            <a:ext cx="284353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75" dirty="0">
                <a:latin typeface="Malgun Gothic"/>
                <a:cs typeface="Malgun Gothic"/>
              </a:rPr>
              <a:t>list추출기능을 </a:t>
            </a:r>
            <a:r>
              <a:rPr sz="2000" spc="-420" dirty="0">
                <a:latin typeface="Malgun Gothic"/>
                <a:cs typeface="Malgun Gothic"/>
              </a:rPr>
              <a:t>사용한</a:t>
            </a:r>
            <a:r>
              <a:rPr sz="2000" spc="-155" dirty="0">
                <a:latin typeface="Malgun Gothic"/>
                <a:cs typeface="Malgun Gothic"/>
              </a:rPr>
              <a:t> </a:t>
            </a:r>
            <a:r>
              <a:rPr sz="2000" spc="-425" dirty="0">
                <a:latin typeface="Malgun Gothic"/>
                <a:cs typeface="Malgun Gothic"/>
              </a:rPr>
              <a:t>타자게임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CE69A6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>
                <a:solidFill>
                  <a:srgbClr val="CE69A6"/>
                </a:solidFill>
              </a:rPr>
              <a:t>실습</a:t>
            </a:r>
            <a:r>
              <a:rPr sz="12000" spc="-2835" baseline="-15972" dirty="0">
                <a:solidFill>
                  <a:srgbClr val="CE69A6"/>
                </a:solidFill>
              </a:rPr>
              <a:t> </a:t>
            </a:r>
            <a:r>
              <a:rPr sz="5000" spc="-760" dirty="0">
                <a:solidFill>
                  <a:srgbClr val="CE69A6"/>
                </a:solidFill>
              </a:rPr>
              <a:t>타자게임</a:t>
            </a:r>
            <a:endParaRPr sz="5000"/>
          </a:p>
        </p:txBody>
      </p:sp>
      <p:sp>
        <p:nvSpPr>
          <p:cNvPr id="5" name="object 5"/>
          <p:cNvSpPr txBox="1"/>
          <p:nvPr/>
        </p:nvSpPr>
        <p:spPr>
          <a:xfrm>
            <a:off x="1892300" y="3136900"/>
            <a:ext cx="3164840" cy="5392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650" dirty="0">
                <a:solidFill>
                  <a:srgbClr val="1A69B5"/>
                </a:solidFill>
                <a:latin typeface="Malgun Gothic"/>
                <a:cs typeface="Malgun Gothic"/>
              </a:rPr>
              <a:t>타자게임을</a:t>
            </a:r>
            <a:r>
              <a:rPr sz="3000" spc="-365" dirty="0">
                <a:solidFill>
                  <a:srgbClr val="1A69B5"/>
                </a:solidFill>
                <a:latin typeface="Malgun Gothic"/>
                <a:cs typeface="Malgun Gothic"/>
              </a:rPr>
              <a:t> </a:t>
            </a:r>
            <a:r>
              <a:rPr sz="3000" spc="-580" dirty="0">
                <a:solidFill>
                  <a:srgbClr val="1A69B5"/>
                </a:solidFill>
                <a:latin typeface="Malgun Gothic"/>
                <a:cs typeface="Malgun Gothic"/>
              </a:rPr>
              <a:t>시작합니다.</a:t>
            </a:r>
            <a:endParaRPr sz="30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3300" dirty="0">
              <a:latin typeface="Times New Roman"/>
              <a:cs typeface="Times New Roman"/>
            </a:endParaRPr>
          </a:p>
          <a:p>
            <a:pPr marL="12700" marR="2042795">
              <a:lnSpc>
                <a:spcPct val="105600"/>
              </a:lnSpc>
            </a:pPr>
            <a:r>
              <a:rPr sz="3000" spc="-645" dirty="0">
                <a:solidFill>
                  <a:srgbClr val="1A69B5"/>
                </a:solidFill>
                <a:latin typeface="Malgun Gothic"/>
                <a:cs typeface="Malgun Gothic"/>
              </a:rPr>
              <a:t>문제 </a:t>
            </a:r>
            <a:r>
              <a:rPr sz="3000" spc="-325" dirty="0">
                <a:solidFill>
                  <a:srgbClr val="1A69B5"/>
                </a:solidFill>
                <a:latin typeface="Malgun Gothic"/>
                <a:cs typeface="Malgun Gothic"/>
              </a:rPr>
              <a:t>#1  </a:t>
            </a:r>
            <a:r>
              <a:rPr sz="3000" spc="-730" dirty="0">
                <a:solidFill>
                  <a:srgbClr val="1A69B5"/>
                </a:solidFill>
                <a:latin typeface="Malgun Gothic"/>
                <a:cs typeface="Malgun Gothic"/>
              </a:rPr>
              <a:t>거북이  </a:t>
            </a:r>
            <a:r>
              <a:rPr sz="3000" spc="-730" dirty="0">
                <a:solidFill>
                  <a:srgbClr val="F3B431"/>
                </a:solidFill>
                <a:latin typeface="Malgun Gothic"/>
                <a:cs typeface="Malgun Gothic"/>
              </a:rPr>
              <a:t>거북이  </a:t>
            </a:r>
            <a:r>
              <a:rPr sz="3000" spc="-409" dirty="0">
                <a:solidFill>
                  <a:srgbClr val="1A69B5"/>
                </a:solidFill>
                <a:latin typeface="Malgun Gothic"/>
                <a:cs typeface="Malgun Gothic"/>
              </a:rPr>
              <a:t>통과!</a:t>
            </a:r>
            <a:endParaRPr sz="30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3300" dirty="0">
              <a:latin typeface="Times New Roman"/>
              <a:cs typeface="Times New Roman"/>
            </a:endParaRPr>
          </a:p>
          <a:p>
            <a:pPr marL="12700" marR="2042795">
              <a:lnSpc>
                <a:spcPct val="105600"/>
              </a:lnSpc>
            </a:pPr>
            <a:r>
              <a:rPr sz="3000" spc="-645" dirty="0">
                <a:solidFill>
                  <a:srgbClr val="1A69B5"/>
                </a:solidFill>
                <a:latin typeface="Malgun Gothic"/>
                <a:cs typeface="Malgun Gothic"/>
              </a:rPr>
              <a:t>문제 </a:t>
            </a:r>
            <a:r>
              <a:rPr sz="3000" spc="-150" dirty="0">
                <a:solidFill>
                  <a:srgbClr val="1A69B5"/>
                </a:solidFill>
                <a:latin typeface="Malgun Gothic"/>
                <a:cs typeface="Malgun Gothic"/>
              </a:rPr>
              <a:t>#2  </a:t>
            </a:r>
            <a:r>
              <a:rPr sz="3000" spc="-720" dirty="0">
                <a:solidFill>
                  <a:srgbClr val="1A69B5"/>
                </a:solidFill>
                <a:latin typeface="Malgun Gothic"/>
                <a:cs typeface="Malgun Gothic"/>
              </a:rPr>
              <a:t>토끼  </a:t>
            </a:r>
            <a:endParaRPr lang="en-US" sz="3000" spc="-720" dirty="0">
              <a:solidFill>
                <a:srgbClr val="1A69B5"/>
              </a:solidFill>
              <a:latin typeface="Malgun Gothic"/>
              <a:cs typeface="Malgun Gothic"/>
            </a:endParaRPr>
          </a:p>
          <a:p>
            <a:pPr marL="12700" marR="2042795">
              <a:lnSpc>
                <a:spcPct val="105600"/>
              </a:lnSpc>
            </a:pPr>
            <a:r>
              <a:rPr sz="3000" spc="-720" dirty="0">
                <a:solidFill>
                  <a:srgbClr val="F3B431"/>
                </a:solidFill>
                <a:latin typeface="Malgun Gothic"/>
                <a:cs typeface="Malgun Gothic"/>
              </a:rPr>
              <a:t>토끼 </a:t>
            </a:r>
            <a:endParaRPr lang="en-US" sz="3000" spc="-720" dirty="0">
              <a:solidFill>
                <a:srgbClr val="F3B431"/>
              </a:solidFill>
              <a:latin typeface="Malgun Gothic"/>
              <a:cs typeface="Malgun Gothic"/>
            </a:endParaRPr>
          </a:p>
          <a:p>
            <a:pPr marL="12700" marR="2042795">
              <a:lnSpc>
                <a:spcPct val="105600"/>
              </a:lnSpc>
            </a:pPr>
            <a:r>
              <a:rPr sz="3000" spc="-409" dirty="0">
                <a:solidFill>
                  <a:srgbClr val="1A69B5"/>
                </a:solidFill>
                <a:latin typeface="Malgun Gothic"/>
                <a:cs typeface="Malgun Gothic"/>
              </a:rPr>
              <a:t>통과!</a:t>
            </a:r>
            <a:endParaRPr sz="3000" dirty="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73300" y="1625600"/>
            <a:ext cx="284353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75" dirty="0">
                <a:latin typeface="Malgun Gothic"/>
                <a:cs typeface="Malgun Gothic"/>
              </a:rPr>
              <a:t>list추출기능을 </a:t>
            </a:r>
            <a:r>
              <a:rPr sz="2000" spc="-420" dirty="0">
                <a:latin typeface="Malgun Gothic"/>
                <a:cs typeface="Malgun Gothic"/>
              </a:rPr>
              <a:t>사용한</a:t>
            </a:r>
            <a:r>
              <a:rPr sz="2000" spc="-155" dirty="0">
                <a:latin typeface="Malgun Gothic"/>
                <a:cs typeface="Malgun Gothic"/>
              </a:rPr>
              <a:t> </a:t>
            </a:r>
            <a:r>
              <a:rPr sz="2000" spc="-425" dirty="0">
                <a:latin typeface="Malgun Gothic"/>
                <a:cs typeface="Malgun Gothic"/>
              </a:rPr>
              <a:t>타자게임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9064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75994">
              <a:lnSpc>
                <a:spcPct val="100000"/>
              </a:lnSpc>
            </a:pPr>
            <a:r>
              <a:rPr sz="12000" spc="-775" dirty="0"/>
              <a:t>10</a:t>
            </a:r>
            <a:r>
              <a:rPr sz="12000" spc="-325" dirty="0"/>
              <a:t> </a:t>
            </a:r>
            <a:r>
              <a:rPr spc="15" dirty="0"/>
              <a:t>Dictionary</a:t>
            </a:r>
            <a:endParaRPr sz="12000"/>
          </a:p>
        </p:txBody>
      </p:sp>
      <p:sp>
        <p:nvSpPr>
          <p:cNvPr id="4" name="object 4"/>
          <p:cNvSpPr/>
          <p:nvPr/>
        </p:nvSpPr>
        <p:spPr>
          <a:xfrm>
            <a:off x="2669755" y="5379402"/>
            <a:ext cx="7665720" cy="0"/>
          </a:xfrm>
          <a:custGeom>
            <a:avLst/>
            <a:gdLst/>
            <a:ahLst/>
            <a:cxnLst/>
            <a:rect l="l" t="t" r="r" b="b"/>
            <a:pathLst>
              <a:path w="7665720">
                <a:moveTo>
                  <a:pt x="0" y="0"/>
                </a:moveTo>
                <a:lnTo>
                  <a:pt x="7665288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6700"/>
            <a:ext cx="12611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-645" dirty="0">
                <a:solidFill>
                  <a:srgbClr val="E9775A"/>
                </a:solidFill>
                <a:latin typeface="Malgun Gothic"/>
                <a:cs typeface="Malgun Gothic"/>
              </a:rPr>
              <a:t>01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8600" y="1778000"/>
            <a:ext cx="11557000" cy="6210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22700" y="3962400"/>
            <a:ext cx="9182100" cy="5676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00870" y="3635438"/>
            <a:ext cx="2022475" cy="381000"/>
          </a:xfrm>
          <a:custGeom>
            <a:avLst/>
            <a:gdLst/>
            <a:ahLst/>
            <a:cxnLst/>
            <a:rect l="l" t="t" r="r" b="b"/>
            <a:pathLst>
              <a:path w="2022475" h="381000">
                <a:moveTo>
                  <a:pt x="0" y="0"/>
                </a:moveTo>
                <a:lnTo>
                  <a:pt x="2021878" y="0"/>
                </a:lnTo>
                <a:lnTo>
                  <a:pt x="2021878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86964" y="3502878"/>
            <a:ext cx="645160" cy="646430"/>
          </a:xfrm>
          <a:custGeom>
            <a:avLst/>
            <a:gdLst/>
            <a:ahLst/>
            <a:cxnLst/>
            <a:rect l="l" t="t" r="r" b="b"/>
            <a:pathLst>
              <a:path w="645160" h="646429">
                <a:moveTo>
                  <a:pt x="344826" y="0"/>
                </a:moveTo>
                <a:lnTo>
                  <a:pt x="299756" y="0"/>
                </a:lnTo>
                <a:lnTo>
                  <a:pt x="255040" y="6271"/>
                </a:lnTo>
                <a:lnTo>
                  <a:pt x="211385" y="18813"/>
                </a:lnTo>
                <a:lnTo>
                  <a:pt x="169496" y="37626"/>
                </a:lnTo>
                <a:lnTo>
                  <a:pt x="130082" y="62710"/>
                </a:lnTo>
                <a:lnTo>
                  <a:pt x="93848" y="94066"/>
                </a:lnTo>
                <a:lnTo>
                  <a:pt x="62565" y="130387"/>
                </a:lnTo>
                <a:lnTo>
                  <a:pt x="37539" y="169896"/>
                </a:lnTo>
                <a:lnTo>
                  <a:pt x="18769" y="211886"/>
                </a:lnTo>
                <a:lnTo>
                  <a:pt x="6256" y="255647"/>
                </a:lnTo>
                <a:lnTo>
                  <a:pt x="0" y="300470"/>
                </a:lnTo>
                <a:lnTo>
                  <a:pt x="0" y="345648"/>
                </a:lnTo>
                <a:lnTo>
                  <a:pt x="6256" y="390472"/>
                </a:lnTo>
                <a:lnTo>
                  <a:pt x="18769" y="434233"/>
                </a:lnTo>
                <a:lnTo>
                  <a:pt x="37539" y="476222"/>
                </a:lnTo>
                <a:lnTo>
                  <a:pt x="62565" y="515732"/>
                </a:lnTo>
                <a:lnTo>
                  <a:pt x="93848" y="552053"/>
                </a:lnTo>
                <a:lnTo>
                  <a:pt x="130082" y="583411"/>
                </a:lnTo>
                <a:lnTo>
                  <a:pt x="169496" y="608498"/>
                </a:lnTo>
                <a:lnTo>
                  <a:pt x="211385" y="627313"/>
                </a:lnTo>
                <a:lnTo>
                  <a:pt x="255040" y="639857"/>
                </a:lnTo>
                <a:lnTo>
                  <a:pt x="299756" y="646128"/>
                </a:lnTo>
                <a:lnTo>
                  <a:pt x="344826" y="646128"/>
                </a:lnTo>
                <a:lnTo>
                  <a:pt x="389543" y="639857"/>
                </a:lnTo>
                <a:lnTo>
                  <a:pt x="433199" y="627313"/>
                </a:lnTo>
                <a:lnTo>
                  <a:pt x="475090" y="608498"/>
                </a:lnTo>
                <a:lnTo>
                  <a:pt x="514507" y="583411"/>
                </a:lnTo>
                <a:lnTo>
                  <a:pt x="550744" y="552053"/>
                </a:lnTo>
                <a:lnTo>
                  <a:pt x="582026" y="515732"/>
                </a:lnTo>
                <a:lnTo>
                  <a:pt x="607053" y="476222"/>
                </a:lnTo>
                <a:lnTo>
                  <a:pt x="625823" y="434233"/>
                </a:lnTo>
                <a:lnTo>
                  <a:pt x="638336" y="390472"/>
                </a:lnTo>
                <a:lnTo>
                  <a:pt x="644592" y="345648"/>
                </a:lnTo>
                <a:lnTo>
                  <a:pt x="644592" y="300470"/>
                </a:lnTo>
                <a:lnTo>
                  <a:pt x="638336" y="255647"/>
                </a:lnTo>
                <a:lnTo>
                  <a:pt x="625823" y="211886"/>
                </a:lnTo>
                <a:lnTo>
                  <a:pt x="607053" y="169896"/>
                </a:lnTo>
                <a:lnTo>
                  <a:pt x="582026" y="130387"/>
                </a:lnTo>
                <a:lnTo>
                  <a:pt x="550744" y="94066"/>
                </a:lnTo>
                <a:lnTo>
                  <a:pt x="514507" y="62710"/>
                </a:lnTo>
                <a:lnTo>
                  <a:pt x="475090" y="37626"/>
                </a:lnTo>
                <a:lnTo>
                  <a:pt x="433199" y="18813"/>
                </a:lnTo>
                <a:lnTo>
                  <a:pt x="389543" y="6271"/>
                </a:lnTo>
                <a:lnTo>
                  <a:pt x="344826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029200" y="3619500"/>
            <a:ext cx="170815" cy="390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250" dirty="0">
                <a:solidFill>
                  <a:srgbClr val="FFFFFF"/>
                </a:solidFill>
                <a:latin typeface="Malgun Gothic"/>
                <a:cs typeface="Malgun Gothic"/>
              </a:rPr>
              <a:t>3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28529" y="6166980"/>
            <a:ext cx="5189855" cy="1262380"/>
          </a:xfrm>
          <a:custGeom>
            <a:avLst/>
            <a:gdLst/>
            <a:ahLst/>
            <a:cxnLst/>
            <a:rect l="l" t="t" r="r" b="b"/>
            <a:pathLst>
              <a:path w="5189855" h="1262379">
                <a:moveTo>
                  <a:pt x="0" y="0"/>
                </a:moveTo>
                <a:lnTo>
                  <a:pt x="5189855" y="0"/>
                </a:lnTo>
                <a:lnTo>
                  <a:pt x="5189855" y="1261798"/>
                </a:lnTo>
                <a:lnTo>
                  <a:pt x="0" y="1261798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51293" y="6474805"/>
            <a:ext cx="645160" cy="646430"/>
          </a:xfrm>
          <a:custGeom>
            <a:avLst/>
            <a:gdLst/>
            <a:ahLst/>
            <a:cxnLst/>
            <a:rect l="l" t="t" r="r" b="b"/>
            <a:pathLst>
              <a:path w="645160" h="646429">
                <a:moveTo>
                  <a:pt x="344835" y="0"/>
                </a:moveTo>
                <a:lnTo>
                  <a:pt x="299766" y="0"/>
                </a:lnTo>
                <a:lnTo>
                  <a:pt x="255049" y="6271"/>
                </a:lnTo>
                <a:lnTo>
                  <a:pt x="211392" y="18813"/>
                </a:lnTo>
                <a:lnTo>
                  <a:pt x="169502" y="37626"/>
                </a:lnTo>
                <a:lnTo>
                  <a:pt x="130085" y="62710"/>
                </a:lnTo>
                <a:lnTo>
                  <a:pt x="93848" y="94066"/>
                </a:lnTo>
                <a:lnTo>
                  <a:pt x="62565" y="130390"/>
                </a:lnTo>
                <a:lnTo>
                  <a:pt x="37539" y="169902"/>
                </a:lnTo>
                <a:lnTo>
                  <a:pt x="18769" y="211894"/>
                </a:lnTo>
                <a:lnTo>
                  <a:pt x="6256" y="255656"/>
                </a:lnTo>
                <a:lnTo>
                  <a:pt x="0" y="300481"/>
                </a:lnTo>
                <a:lnTo>
                  <a:pt x="0" y="345660"/>
                </a:lnTo>
                <a:lnTo>
                  <a:pt x="6256" y="390484"/>
                </a:lnTo>
                <a:lnTo>
                  <a:pt x="18769" y="434245"/>
                </a:lnTo>
                <a:lnTo>
                  <a:pt x="37539" y="476235"/>
                </a:lnTo>
                <a:lnTo>
                  <a:pt x="62565" y="515744"/>
                </a:lnTo>
                <a:lnTo>
                  <a:pt x="93848" y="552066"/>
                </a:lnTo>
                <a:lnTo>
                  <a:pt x="130085" y="583421"/>
                </a:lnTo>
                <a:lnTo>
                  <a:pt x="169502" y="608505"/>
                </a:lnTo>
                <a:lnTo>
                  <a:pt x="211392" y="627319"/>
                </a:lnTo>
                <a:lnTo>
                  <a:pt x="255049" y="639861"/>
                </a:lnTo>
                <a:lnTo>
                  <a:pt x="299766" y="646132"/>
                </a:lnTo>
                <a:lnTo>
                  <a:pt x="344835" y="646132"/>
                </a:lnTo>
                <a:lnTo>
                  <a:pt x="389551" y="639861"/>
                </a:lnTo>
                <a:lnTo>
                  <a:pt x="433207" y="627319"/>
                </a:lnTo>
                <a:lnTo>
                  <a:pt x="475095" y="608505"/>
                </a:lnTo>
                <a:lnTo>
                  <a:pt x="514510" y="583421"/>
                </a:lnTo>
                <a:lnTo>
                  <a:pt x="550744" y="552066"/>
                </a:lnTo>
                <a:lnTo>
                  <a:pt x="582026" y="515744"/>
                </a:lnTo>
                <a:lnTo>
                  <a:pt x="607053" y="476235"/>
                </a:lnTo>
                <a:lnTo>
                  <a:pt x="625823" y="434245"/>
                </a:lnTo>
                <a:lnTo>
                  <a:pt x="638336" y="390484"/>
                </a:lnTo>
                <a:lnTo>
                  <a:pt x="644592" y="345660"/>
                </a:lnTo>
                <a:lnTo>
                  <a:pt x="644592" y="300481"/>
                </a:lnTo>
                <a:lnTo>
                  <a:pt x="638336" y="255656"/>
                </a:lnTo>
                <a:lnTo>
                  <a:pt x="625823" y="211894"/>
                </a:lnTo>
                <a:lnTo>
                  <a:pt x="607053" y="169902"/>
                </a:lnTo>
                <a:lnTo>
                  <a:pt x="582026" y="130390"/>
                </a:lnTo>
                <a:lnTo>
                  <a:pt x="550744" y="94066"/>
                </a:lnTo>
                <a:lnTo>
                  <a:pt x="514510" y="62710"/>
                </a:lnTo>
                <a:lnTo>
                  <a:pt x="475095" y="37626"/>
                </a:lnTo>
                <a:lnTo>
                  <a:pt x="433207" y="18813"/>
                </a:lnTo>
                <a:lnTo>
                  <a:pt x="389551" y="6271"/>
                </a:lnTo>
                <a:lnTo>
                  <a:pt x="344835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276600" y="6591300"/>
            <a:ext cx="192405" cy="390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80" dirty="0">
                <a:solidFill>
                  <a:srgbClr val="FFFFFF"/>
                </a:solidFill>
                <a:latin typeface="Malgun Gothic"/>
                <a:cs typeface="Malgun Gothic"/>
              </a:rPr>
              <a:t>4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9100">
              <a:lnSpc>
                <a:spcPct val="100000"/>
              </a:lnSpc>
            </a:pPr>
            <a:r>
              <a:rPr spc="-825" dirty="0">
                <a:solidFill>
                  <a:srgbClr val="E9775A"/>
                </a:solidFill>
              </a:rPr>
              <a:t>소프트웨어란</a:t>
            </a:r>
            <a:r>
              <a:rPr spc="-190" dirty="0">
                <a:solidFill>
                  <a:srgbClr val="E9775A"/>
                </a:solidFill>
              </a:rPr>
              <a:t> </a:t>
            </a:r>
            <a:r>
              <a:rPr spc="-880" dirty="0">
                <a:solidFill>
                  <a:srgbClr val="E9775A"/>
                </a:solidFill>
              </a:rPr>
              <a:t>무엇인가</a:t>
            </a:r>
          </a:p>
          <a:p>
            <a:pPr marL="1752600">
              <a:lnSpc>
                <a:spcPct val="100000"/>
              </a:lnSpc>
              <a:spcBef>
                <a:spcPts val="700"/>
              </a:spcBef>
            </a:pP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소프트웨어란  </a:t>
            </a:r>
            <a:r>
              <a:rPr sz="2000" b="1" spc="-370" dirty="0">
                <a:solidFill>
                  <a:srgbClr val="797979"/>
                </a:solidFill>
                <a:latin typeface="Malgun Gothic"/>
                <a:cs typeface="Malgun Gothic"/>
              </a:rPr>
              <a:t>무엇인가?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sz="2000" b="1" spc="-330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325" dirty="0">
                <a:solidFill>
                  <a:srgbClr val="000000"/>
                </a:solidFill>
                <a:latin typeface="Malgun Gothic"/>
                <a:cs typeface="Malgun Gothic"/>
              </a:rPr>
              <a:t>python설치하기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975093" y="4064070"/>
            <a:ext cx="152400" cy="163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51849" y="3997140"/>
            <a:ext cx="68952" cy="163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1200" y="266700"/>
            <a:ext cx="12611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-645" dirty="0">
                <a:solidFill>
                  <a:srgbClr val="9064CC"/>
                </a:solidFill>
                <a:latin typeface="Malgun Gothic"/>
                <a:cs typeface="Malgun Gothic"/>
              </a:rPr>
              <a:t>10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866900">
              <a:lnSpc>
                <a:spcPct val="100000"/>
              </a:lnSpc>
            </a:pPr>
            <a:r>
              <a:rPr spc="10" dirty="0"/>
              <a:t>Dictionary</a:t>
            </a:r>
          </a:p>
          <a:p>
            <a:pPr marL="1866900">
              <a:lnSpc>
                <a:spcPct val="100000"/>
              </a:lnSpc>
              <a:spcBef>
                <a:spcPts val="300"/>
              </a:spcBef>
            </a:pPr>
            <a:r>
              <a:rPr sz="2000" b="1" spc="-470" dirty="0">
                <a:solidFill>
                  <a:srgbClr val="000000"/>
                </a:solidFill>
                <a:latin typeface="Malgun Gothic"/>
                <a:cs typeface="Malgun Gothic"/>
              </a:rPr>
              <a:t>인덱싱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65" dirty="0">
                <a:solidFill>
                  <a:srgbClr val="797979"/>
                </a:solidFill>
                <a:latin typeface="Malgun Gothic"/>
                <a:cs typeface="Malgun Gothic"/>
              </a:rPr>
              <a:t>슬라이싱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연산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solidFill>
                  <a:srgbClr val="797979"/>
                </a:solidFill>
                <a:latin typeface="Malgun Gothic"/>
                <a:cs typeface="Malgun Gothic"/>
              </a:rPr>
              <a:t>수정  </a:t>
            </a:r>
            <a:r>
              <a:rPr sz="2000" b="1" spc="-500" dirty="0">
                <a:solidFill>
                  <a:srgbClr val="797979"/>
                </a:solidFill>
                <a:latin typeface="Malgun Gothic"/>
                <a:cs typeface="Malgun Gothic"/>
              </a:rPr>
              <a:t>및</a:t>
            </a:r>
            <a:r>
              <a:rPr sz="2000" b="1" spc="-509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390" dirty="0">
                <a:solidFill>
                  <a:srgbClr val="797979"/>
                </a:solidFill>
                <a:latin typeface="Malgun Gothic"/>
                <a:cs typeface="Malgun Gothic"/>
              </a:rPr>
              <a:t>삭제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0500" y="2921000"/>
            <a:ext cx="9738995" cy="1719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10" dirty="0">
                <a:solidFill>
                  <a:srgbClr val="9064CC"/>
                </a:solidFill>
                <a:latin typeface="Malgun Gothic"/>
                <a:cs typeface="Malgun Gothic"/>
              </a:rPr>
              <a:t>Dictionary</a:t>
            </a:r>
            <a:r>
              <a:rPr sz="5000" spc="-200" dirty="0">
                <a:solidFill>
                  <a:srgbClr val="9064CC"/>
                </a:solidFill>
                <a:latin typeface="Malgun Gothic"/>
                <a:cs typeface="Malgun Gothic"/>
              </a:rPr>
              <a:t> </a:t>
            </a:r>
            <a:r>
              <a:rPr sz="5000" spc="315" dirty="0">
                <a:solidFill>
                  <a:srgbClr val="9064CC"/>
                </a:solidFill>
                <a:latin typeface="Malgun Gothic"/>
                <a:cs typeface="Malgun Gothic"/>
              </a:rPr>
              <a:t>?</a:t>
            </a:r>
            <a:endParaRPr sz="5000">
              <a:latin typeface="Malgun Gothic"/>
              <a:cs typeface="Malgun Gothic"/>
            </a:endParaRPr>
          </a:p>
          <a:p>
            <a:pPr marL="774700">
              <a:lnSpc>
                <a:spcPct val="100000"/>
              </a:lnSpc>
              <a:spcBef>
                <a:spcPts val="3100"/>
              </a:spcBef>
            </a:pPr>
            <a:r>
              <a:rPr sz="3500" spc="-865" dirty="0">
                <a:latin typeface="Malgun Gothic"/>
                <a:cs typeface="Malgun Gothic"/>
              </a:rPr>
              <a:t>딕셔너리는   </a:t>
            </a:r>
            <a:r>
              <a:rPr sz="3500" b="1" spc="-440" dirty="0">
                <a:latin typeface="Malgun Gothic"/>
                <a:cs typeface="Malgun Gothic"/>
              </a:rPr>
              <a:t>Key</a:t>
            </a:r>
            <a:r>
              <a:rPr sz="3500" spc="-440" dirty="0">
                <a:latin typeface="Malgun Gothic"/>
                <a:cs typeface="Malgun Gothic"/>
              </a:rPr>
              <a:t>와 </a:t>
            </a:r>
            <a:r>
              <a:rPr sz="3500" b="1" spc="-445" dirty="0">
                <a:latin typeface="Malgun Gothic"/>
                <a:cs typeface="Malgun Gothic"/>
              </a:rPr>
              <a:t>Value</a:t>
            </a:r>
            <a:r>
              <a:rPr sz="3500" spc="-445" dirty="0">
                <a:latin typeface="Malgun Gothic"/>
                <a:cs typeface="Malgun Gothic"/>
              </a:rPr>
              <a:t>라는 </a:t>
            </a:r>
            <a:r>
              <a:rPr sz="3500" spc="-840" dirty="0">
                <a:latin typeface="Malgun Gothic"/>
                <a:cs typeface="Malgun Gothic"/>
              </a:rPr>
              <a:t>것을  </a:t>
            </a:r>
            <a:r>
              <a:rPr sz="3500" spc="-700" dirty="0">
                <a:latin typeface="Malgun Gothic"/>
                <a:cs typeface="Malgun Gothic"/>
              </a:rPr>
              <a:t>한  </a:t>
            </a:r>
            <a:r>
              <a:rPr sz="3500" spc="-770" dirty="0">
                <a:latin typeface="Malgun Gothic"/>
                <a:cs typeface="Malgun Gothic"/>
              </a:rPr>
              <a:t>쌍으로  </a:t>
            </a:r>
            <a:r>
              <a:rPr sz="3500" spc="-755" dirty="0">
                <a:latin typeface="Malgun Gothic"/>
                <a:cs typeface="Malgun Gothic"/>
              </a:rPr>
              <a:t>갖는</a:t>
            </a:r>
            <a:r>
              <a:rPr sz="3500" spc="-350" dirty="0">
                <a:latin typeface="Malgun Gothic"/>
                <a:cs typeface="Malgun Gothic"/>
              </a:rPr>
              <a:t> </a:t>
            </a:r>
            <a:r>
              <a:rPr sz="3500" spc="-795" dirty="0">
                <a:latin typeface="Malgun Gothic"/>
                <a:cs typeface="Malgun Gothic"/>
              </a:rPr>
              <a:t>자료형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1600" y="6070600"/>
            <a:ext cx="1939925" cy="1612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5000" spc="-690" dirty="0">
                <a:latin typeface="Malgun Gothic"/>
                <a:cs typeface="Malgun Gothic"/>
              </a:rPr>
              <a:t>B</a:t>
            </a:r>
            <a:r>
              <a:rPr sz="5000" spc="-335" dirty="0">
                <a:latin typeface="Malgun Gothic"/>
                <a:cs typeface="Malgun Gothic"/>
              </a:rPr>
              <a:t>ase</a:t>
            </a:r>
            <a:r>
              <a:rPr sz="5000" spc="-919" dirty="0">
                <a:latin typeface="Malgun Gothic"/>
                <a:cs typeface="Malgun Gothic"/>
              </a:rPr>
              <a:t>b</a:t>
            </a:r>
            <a:r>
              <a:rPr sz="5000" spc="-475" dirty="0">
                <a:latin typeface="Malgun Gothic"/>
                <a:cs typeface="Malgun Gothic"/>
              </a:rPr>
              <a:t>a</a:t>
            </a:r>
            <a:r>
              <a:rPr sz="5000" spc="-140" dirty="0">
                <a:latin typeface="Malgun Gothic"/>
                <a:cs typeface="Malgun Gothic"/>
              </a:rPr>
              <a:t>l</a:t>
            </a:r>
            <a:r>
              <a:rPr sz="5000" spc="60" dirty="0">
                <a:latin typeface="Malgun Gothic"/>
                <a:cs typeface="Malgun Gothic"/>
              </a:rPr>
              <a:t>l</a:t>
            </a:r>
            <a:endParaRPr sz="5000">
              <a:latin typeface="Malgun Gothic"/>
              <a:cs typeface="Malgun Gothic"/>
            </a:endParaRPr>
          </a:p>
          <a:p>
            <a:pPr marR="1905" algn="ctr">
              <a:lnSpc>
                <a:spcPct val="100000"/>
              </a:lnSpc>
              <a:spcBef>
                <a:spcPts val="500"/>
              </a:spcBef>
            </a:pPr>
            <a:r>
              <a:rPr sz="5000" b="1" spc="-520" dirty="0">
                <a:solidFill>
                  <a:srgbClr val="9064CC"/>
                </a:solidFill>
                <a:latin typeface="Malgun Gothic"/>
                <a:cs typeface="Malgun Gothic"/>
              </a:rPr>
              <a:t>KEY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00800" y="6070600"/>
            <a:ext cx="2320290" cy="1586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7100" indent="-927100">
              <a:lnSpc>
                <a:spcPct val="100000"/>
              </a:lnSpc>
              <a:tabLst>
                <a:tab pos="1142365" algn="l"/>
              </a:tabLst>
            </a:pPr>
            <a:r>
              <a:rPr sz="5000" spc="-1350" dirty="0">
                <a:latin typeface="Malgun Gothic"/>
                <a:cs typeface="Malgun Gothic"/>
              </a:rPr>
              <a:t>=		</a:t>
            </a:r>
            <a:r>
              <a:rPr sz="5000" spc="-1075" dirty="0">
                <a:latin typeface="Malgun Gothic"/>
                <a:cs typeface="Malgun Gothic"/>
              </a:rPr>
              <a:t>야구</a:t>
            </a:r>
            <a:endParaRPr sz="5000">
              <a:latin typeface="Malgun Gothic"/>
              <a:cs typeface="Malgun Gothic"/>
            </a:endParaRPr>
          </a:p>
          <a:p>
            <a:pPr marL="927100">
              <a:lnSpc>
                <a:spcPct val="100000"/>
              </a:lnSpc>
              <a:spcBef>
                <a:spcPts val="300"/>
              </a:spcBef>
            </a:pPr>
            <a:r>
              <a:rPr sz="5000" b="1" spc="-815" dirty="0">
                <a:solidFill>
                  <a:srgbClr val="9064CC"/>
                </a:solidFill>
                <a:latin typeface="Malgun Gothic"/>
                <a:cs typeface="Malgun Gothic"/>
              </a:rPr>
              <a:t>V</a:t>
            </a:r>
            <a:r>
              <a:rPr sz="5000" b="1" spc="-445" dirty="0">
                <a:solidFill>
                  <a:srgbClr val="9064CC"/>
                </a:solidFill>
                <a:latin typeface="Malgun Gothic"/>
                <a:cs typeface="Malgun Gothic"/>
              </a:rPr>
              <a:t>a</a:t>
            </a:r>
            <a:r>
              <a:rPr sz="5000" b="1" spc="-335" dirty="0">
                <a:solidFill>
                  <a:srgbClr val="9064CC"/>
                </a:solidFill>
                <a:latin typeface="Malgun Gothic"/>
                <a:cs typeface="Malgun Gothic"/>
              </a:rPr>
              <a:t>lue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80881" y="5569737"/>
            <a:ext cx="8443036" cy="27440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50731" y="5614174"/>
            <a:ext cx="8303895" cy="2604770"/>
          </a:xfrm>
          <a:custGeom>
            <a:avLst/>
            <a:gdLst/>
            <a:ahLst/>
            <a:cxnLst/>
            <a:rect l="l" t="t" r="r" b="b"/>
            <a:pathLst>
              <a:path w="8303895" h="2604770">
                <a:moveTo>
                  <a:pt x="0" y="0"/>
                </a:moveTo>
                <a:lnTo>
                  <a:pt x="8303336" y="0"/>
                </a:lnTo>
                <a:lnTo>
                  <a:pt x="8303336" y="2604389"/>
                </a:lnTo>
                <a:lnTo>
                  <a:pt x="0" y="2604389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9064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1200" y="266700"/>
            <a:ext cx="12611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-645" dirty="0">
                <a:solidFill>
                  <a:srgbClr val="9064CC"/>
                </a:solidFill>
                <a:latin typeface="Malgun Gothic"/>
                <a:cs typeface="Malgun Gothic"/>
              </a:rPr>
              <a:t>10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866900">
              <a:lnSpc>
                <a:spcPct val="100000"/>
              </a:lnSpc>
            </a:pPr>
            <a:r>
              <a:rPr spc="10" dirty="0"/>
              <a:t>Dictionary</a:t>
            </a:r>
          </a:p>
          <a:p>
            <a:pPr marL="1866900">
              <a:lnSpc>
                <a:spcPct val="100000"/>
              </a:lnSpc>
              <a:spcBef>
                <a:spcPts val="300"/>
              </a:spcBef>
            </a:pPr>
            <a:r>
              <a:rPr sz="2000" b="1" spc="-470" dirty="0">
                <a:solidFill>
                  <a:srgbClr val="000000"/>
                </a:solidFill>
                <a:latin typeface="Malgun Gothic"/>
                <a:cs typeface="Malgun Gothic"/>
              </a:rPr>
              <a:t>인덱싱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65" dirty="0">
                <a:solidFill>
                  <a:srgbClr val="797979"/>
                </a:solidFill>
                <a:latin typeface="Malgun Gothic"/>
                <a:cs typeface="Malgun Gothic"/>
              </a:rPr>
              <a:t>슬라이싱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연산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solidFill>
                  <a:srgbClr val="797979"/>
                </a:solidFill>
                <a:latin typeface="Malgun Gothic"/>
                <a:cs typeface="Malgun Gothic"/>
              </a:rPr>
              <a:t>수정  </a:t>
            </a:r>
            <a:r>
              <a:rPr sz="2000" b="1" spc="-500" dirty="0">
                <a:solidFill>
                  <a:srgbClr val="797979"/>
                </a:solidFill>
                <a:latin typeface="Malgun Gothic"/>
                <a:cs typeface="Malgun Gothic"/>
              </a:rPr>
              <a:t>및</a:t>
            </a:r>
            <a:r>
              <a:rPr sz="2000" b="1" spc="-509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390" dirty="0">
                <a:solidFill>
                  <a:srgbClr val="797979"/>
                </a:solidFill>
                <a:latin typeface="Malgun Gothic"/>
                <a:cs typeface="Malgun Gothic"/>
              </a:rPr>
              <a:t>삭제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2800" y="2362200"/>
            <a:ext cx="6124575" cy="179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10" dirty="0">
                <a:solidFill>
                  <a:srgbClr val="9064CC"/>
                </a:solidFill>
                <a:latin typeface="Malgun Gothic"/>
                <a:cs typeface="Malgun Gothic"/>
              </a:rPr>
              <a:t>Dictionary</a:t>
            </a:r>
            <a:r>
              <a:rPr sz="5000" spc="-200" dirty="0">
                <a:solidFill>
                  <a:srgbClr val="9064CC"/>
                </a:solidFill>
                <a:latin typeface="Malgun Gothic"/>
                <a:cs typeface="Malgun Gothic"/>
              </a:rPr>
              <a:t> </a:t>
            </a:r>
            <a:r>
              <a:rPr sz="5000" spc="-830" dirty="0">
                <a:solidFill>
                  <a:srgbClr val="9064CC"/>
                </a:solidFill>
                <a:latin typeface="Malgun Gothic"/>
                <a:cs typeface="Malgun Gothic"/>
              </a:rPr>
              <a:t>선언</a:t>
            </a:r>
            <a:endParaRPr sz="5000">
              <a:latin typeface="Malgun Gothic"/>
              <a:cs typeface="Malgun Gothic"/>
            </a:endParaRPr>
          </a:p>
          <a:p>
            <a:pPr marL="558800">
              <a:lnSpc>
                <a:spcPct val="100000"/>
              </a:lnSpc>
              <a:spcBef>
                <a:spcPts val="3500"/>
              </a:spcBef>
              <a:tabLst>
                <a:tab pos="1570355" algn="l"/>
              </a:tabLst>
            </a:pPr>
            <a:r>
              <a:rPr sz="3500" spc="-445" dirty="0">
                <a:solidFill>
                  <a:srgbClr val="9064CC"/>
                </a:solidFill>
                <a:latin typeface="Malgun Gothic"/>
                <a:cs typeface="Malgun Gothic"/>
              </a:rPr>
              <a:t>방법	</a:t>
            </a:r>
            <a:r>
              <a:rPr sz="3500" b="1" spc="5" dirty="0">
                <a:solidFill>
                  <a:srgbClr val="9064CC"/>
                </a:solidFill>
                <a:latin typeface="Malgun Gothic"/>
                <a:cs typeface="Malgun Gothic"/>
              </a:rPr>
              <a:t>: </a:t>
            </a:r>
            <a:r>
              <a:rPr sz="3500" b="1" spc="-815" dirty="0">
                <a:solidFill>
                  <a:srgbClr val="9064CC"/>
                </a:solidFill>
                <a:latin typeface="Malgun Gothic"/>
                <a:cs typeface="Malgun Gothic"/>
              </a:rPr>
              <a:t>사전이름  </a:t>
            </a:r>
            <a:r>
              <a:rPr sz="3500" b="1" spc="-960" dirty="0">
                <a:solidFill>
                  <a:srgbClr val="9064CC"/>
                </a:solidFill>
                <a:latin typeface="Malgun Gothic"/>
                <a:cs typeface="Malgun Gothic"/>
              </a:rPr>
              <a:t>=   </a:t>
            </a:r>
            <a:r>
              <a:rPr sz="3500" b="1" spc="80" dirty="0">
                <a:solidFill>
                  <a:srgbClr val="9064CC"/>
                </a:solidFill>
                <a:latin typeface="Malgun Gothic"/>
                <a:cs typeface="Malgun Gothic"/>
              </a:rPr>
              <a:t>{ </a:t>
            </a:r>
            <a:r>
              <a:rPr sz="3500" b="1" spc="-335" dirty="0">
                <a:solidFill>
                  <a:srgbClr val="797979"/>
                </a:solidFill>
                <a:latin typeface="Malgun Gothic"/>
                <a:cs typeface="Malgun Gothic"/>
              </a:rPr>
              <a:t>key </a:t>
            </a:r>
            <a:r>
              <a:rPr sz="3500" b="1" spc="5" dirty="0">
                <a:solidFill>
                  <a:srgbClr val="9064CC"/>
                </a:solidFill>
                <a:latin typeface="Malgun Gothic"/>
                <a:cs typeface="Malgun Gothic"/>
              </a:rPr>
              <a:t>:</a:t>
            </a:r>
            <a:r>
              <a:rPr sz="3500" b="1" spc="-815" dirty="0">
                <a:solidFill>
                  <a:srgbClr val="9064CC"/>
                </a:solidFill>
                <a:latin typeface="Malgun Gothic"/>
                <a:cs typeface="Malgun Gothic"/>
              </a:rPr>
              <a:t> </a:t>
            </a:r>
            <a:r>
              <a:rPr sz="3500" b="1" spc="-320" dirty="0">
                <a:solidFill>
                  <a:srgbClr val="797979"/>
                </a:solidFill>
                <a:latin typeface="Malgun Gothic"/>
                <a:cs typeface="Malgun Gothic"/>
              </a:rPr>
              <a:t>Value </a:t>
            </a:r>
            <a:r>
              <a:rPr sz="3500" b="1" spc="105" dirty="0">
                <a:solidFill>
                  <a:srgbClr val="9064CC"/>
                </a:solidFill>
                <a:latin typeface="Malgun Gothic"/>
                <a:cs typeface="Malgun Gothic"/>
              </a:rPr>
              <a:t>}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41500" y="7391400"/>
            <a:ext cx="10426700" cy="584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66900" y="4787900"/>
            <a:ext cx="3797300" cy="673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54200" y="6121400"/>
            <a:ext cx="4572000" cy="609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756400" y="6273800"/>
            <a:ext cx="316992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265" dirty="0">
                <a:latin typeface="Malgun Gothic"/>
                <a:cs typeface="Malgun Gothic"/>
              </a:rPr>
              <a:t>Value에 </a:t>
            </a:r>
            <a:r>
              <a:rPr sz="2500" spc="-590" dirty="0">
                <a:latin typeface="Malgun Gothic"/>
                <a:cs typeface="Malgun Gothic"/>
              </a:rPr>
              <a:t>리스트도 </a:t>
            </a:r>
            <a:r>
              <a:rPr sz="2500" spc="-560" dirty="0">
                <a:latin typeface="Malgun Gothic"/>
                <a:cs typeface="Malgun Gothic"/>
              </a:rPr>
              <a:t> </a:t>
            </a:r>
            <a:r>
              <a:rPr sz="2500" spc="-425" dirty="0">
                <a:latin typeface="Malgun Gothic"/>
                <a:cs typeface="Malgun Gothic"/>
              </a:rPr>
              <a:t>추가가능!</a:t>
            </a:r>
            <a:endParaRPr sz="25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1200" y="266700"/>
            <a:ext cx="12611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-645" dirty="0">
                <a:solidFill>
                  <a:srgbClr val="9064CC"/>
                </a:solidFill>
                <a:latin typeface="Malgun Gothic"/>
                <a:cs typeface="Malgun Gothic"/>
              </a:rPr>
              <a:t>10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866900">
              <a:lnSpc>
                <a:spcPct val="100000"/>
              </a:lnSpc>
            </a:pPr>
            <a:r>
              <a:rPr spc="10" dirty="0"/>
              <a:t>Dictionary</a:t>
            </a:r>
          </a:p>
          <a:p>
            <a:pPr marL="1866900">
              <a:lnSpc>
                <a:spcPct val="100000"/>
              </a:lnSpc>
              <a:spcBef>
                <a:spcPts val="300"/>
              </a:spcBef>
            </a:pPr>
            <a:r>
              <a:rPr sz="2000" b="1" spc="-470" dirty="0">
                <a:solidFill>
                  <a:srgbClr val="000000"/>
                </a:solidFill>
                <a:latin typeface="Malgun Gothic"/>
                <a:cs typeface="Malgun Gothic"/>
              </a:rPr>
              <a:t>인덱싱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65" dirty="0">
                <a:solidFill>
                  <a:srgbClr val="797979"/>
                </a:solidFill>
                <a:latin typeface="Malgun Gothic"/>
                <a:cs typeface="Malgun Gothic"/>
              </a:rPr>
              <a:t>슬라이싱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연산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solidFill>
                  <a:srgbClr val="797979"/>
                </a:solidFill>
                <a:latin typeface="Malgun Gothic"/>
                <a:cs typeface="Malgun Gothic"/>
              </a:rPr>
              <a:t>수정  </a:t>
            </a:r>
            <a:r>
              <a:rPr sz="2000" b="1" spc="-500" dirty="0">
                <a:solidFill>
                  <a:srgbClr val="797979"/>
                </a:solidFill>
                <a:latin typeface="Malgun Gothic"/>
                <a:cs typeface="Malgun Gothic"/>
              </a:rPr>
              <a:t>및</a:t>
            </a:r>
            <a:r>
              <a:rPr sz="2000" b="1" spc="-509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390" dirty="0">
                <a:solidFill>
                  <a:srgbClr val="797979"/>
                </a:solidFill>
                <a:latin typeface="Malgun Gothic"/>
                <a:cs typeface="Malgun Gothic"/>
              </a:rPr>
              <a:t>삭제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0900" y="3403600"/>
            <a:ext cx="5039995" cy="169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ct val="100000"/>
              </a:lnSpc>
            </a:pPr>
            <a:r>
              <a:rPr sz="5000" spc="10" dirty="0">
                <a:solidFill>
                  <a:srgbClr val="9064CC"/>
                </a:solidFill>
                <a:latin typeface="Malgun Gothic"/>
                <a:cs typeface="Malgun Gothic"/>
              </a:rPr>
              <a:t>Dictionary</a:t>
            </a:r>
            <a:r>
              <a:rPr sz="5000" spc="-195" dirty="0">
                <a:solidFill>
                  <a:srgbClr val="9064CC"/>
                </a:solidFill>
                <a:latin typeface="Malgun Gothic"/>
                <a:cs typeface="Malgun Gothic"/>
              </a:rPr>
              <a:t> </a:t>
            </a:r>
            <a:r>
              <a:rPr sz="5000" spc="-765" dirty="0">
                <a:solidFill>
                  <a:srgbClr val="9064CC"/>
                </a:solidFill>
                <a:latin typeface="Malgun Gothic"/>
                <a:cs typeface="Malgun Gothic"/>
              </a:rPr>
              <a:t>추가</a:t>
            </a:r>
            <a:endParaRPr sz="5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700"/>
              </a:spcBef>
              <a:tabLst>
                <a:tab pos="1024255" algn="l"/>
              </a:tabLst>
            </a:pPr>
            <a:r>
              <a:rPr sz="3500" spc="-445" dirty="0">
                <a:solidFill>
                  <a:srgbClr val="9064CC"/>
                </a:solidFill>
                <a:latin typeface="Malgun Gothic"/>
                <a:cs typeface="Malgun Gothic"/>
              </a:rPr>
              <a:t>방법	</a:t>
            </a:r>
            <a:r>
              <a:rPr sz="3500" b="1" spc="5" dirty="0">
                <a:solidFill>
                  <a:srgbClr val="9064CC"/>
                </a:solidFill>
                <a:latin typeface="Malgun Gothic"/>
                <a:cs typeface="Malgun Gothic"/>
              </a:rPr>
              <a:t>: </a:t>
            </a:r>
            <a:r>
              <a:rPr sz="3500" b="1" spc="-815" dirty="0">
                <a:solidFill>
                  <a:srgbClr val="9064CC"/>
                </a:solidFill>
                <a:latin typeface="Malgun Gothic"/>
                <a:cs typeface="Malgun Gothic"/>
              </a:rPr>
              <a:t>사전이름  </a:t>
            </a:r>
            <a:r>
              <a:rPr sz="3500" b="1" spc="-225" dirty="0">
                <a:solidFill>
                  <a:srgbClr val="9064CC"/>
                </a:solidFill>
                <a:latin typeface="Malgun Gothic"/>
                <a:cs typeface="Malgun Gothic"/>
              </a:rPr>
              <a:t>[</a:t>
            </a:r>
            <a:r>
              <a:rPr sz="3500" b="1" spc="-225" dirty="0">
                <a:solidFill>
                  <a:srgbClr val="797979"/>
                </a:solidFill>
                <a:latin typeface="Malgun Gothic"/>
                <a:cs typeface="Malgun Gothic"/>
              </a:rPr>
              <a:t>key</a:t>
            </a:r>
            <a:r>
              <a:rPr sz="3500" b="1" spc="-225" dirty="0">
                <a:solidFill>
                  <a:srgbClr val="9064CC"/>
                </a:solidFill>
                <a:latin typeface="Malgun Gothic"/>
                <a:cs typeface="Malgun Gothic"/>
              </a:rPr>
              <a:t>] </a:t>
            </a:r>
            <a:r>
              <a:rPr sz="3500" b="1" spc="-960" dirty="0">
                <a:solidFill>
                  <a:srgbClr val="9064CC"/>
                </a:solidFill>
                <a:latin typeface="Malgun Gothic"/>
                <a:cs typeface="Malgun Gothic"/>
              </a:rPr>
              <a:t>= </a:t>
            </a:r>
            <a:r>
              <a:rPr sz="3500" b="1" spc="-950" dirty="0">
                <a:solidFill>
                  <a:srgbClr val="9064CC"/>
                </a:solidFill>
                <a:latin typeface="Malgun Gothic"/>
                <a:cs typeface="Malgun Gothic"/>
              </a:rPr>
              <a:t> </a:t>
            </a:r>
            <a:r>
              <a:rPr sz="3500" b="1" spc="-270" dirty="0">
                <a:solidFill>
                  <a:srgbClr val="797979"/>
                </a:solidFill>
                <a:latin typeface="Malgun Gothic"/>
                <a:cs typeface="Malgun Gothic"/>
              </a:rPr>
              <a:t>value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17600" y="5803900"/>
            <a:ext cx="3784600" cy="184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819900" y="3479800"/>
            <a:ext cx="5039995" cy="169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r>
              <a:rPr sz="5000" spc="10" dirty="0">
                <a:solidFill>
                  <a:srgbClr val="9064CC"/>
                </a:solidFill>
                <a:latin typeface="Malgun Gothic"/>
                <a:cs typeface="Malgun Gothic"/>
              </a:rPr>
              <a:t>Dictionary</a:t>
            </a:r>
            <a:r>
              <a:rPr sz="5000" spc="-200" dirty="0">
                <a:solidFill>
                  <a:srgbClr val="9064CC"/>
                </a:solidFill>
                <a:latin typeface="Malgun Gothic"/>
                <a:cs typeface="Malgun Gothic"/>
              </a:rPr>
              <a:t> </a:t>
            </a:r>
            <a:r>
              <a:rPr sz="5000" spc="-565" dirty="0">
                <a:solidFill>
                  <a:srgbClr val="9064CC"/>
                </a:solidFill>
                <a:latin typeface="Malgun Gothic"/>
                <a:cs typeface="Malgun Gothic"/>
              </a:rPr>
              <a:t>삭제</a:t>
            </a:r>
            <a:endParaRPr sz="5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700"/>
              </a:spcBef>
              <a:tabLst>
                <a:tab pos="1024255" algn="l"/>
              </a:tabLst>
            </a:pPr>
            <a:r>
              <a:rPr sz="3500" spc="-445" dirty="0">
                <a:solidFill>
                  <a:srgbClr val="9064CC"/>
                </a:solidFill>
                <a:latin typeface="Malgun Gothic"/>
                <a:cs typeface="Malgun Gothic"/>
              </a:rPr>
              <a:t>방법	</a:t>
            </a:r>
            <a:r>
              <a:rPr sz="3500" b="1" spc="5" dirty="0">
                <a:solidFill>
                  <a:srgbClr val="9064CC"/>
                </a:solidFill>
                <a:latin typeface="Malgun Gothic"/>
                <a:cs typeface="Malgun Gothic"/>
              </a:rPr>
              <a:t>: </a:t>
            </a:r>
            <a:r>
              <a:rPr sz="3500" b="1" spc="-815" dirty="0">
                <a:solidFill>
                  <a:srgbClr val="9064CC"/>
                </a:solidFill>
                <a:latin typeface="Malgun Gothic"/>
                <a:cs typeface="Malgun Gothic"/>
              </a:rPr>
              <a:t>사전이름  </a:t>
            </a:r>
            <a:r>
              <a:rPr sz="3500" b="1" spc="-225" dirty="0">
                <a:solidFill>
                  <a:srgbClr val="9064CC"/>
                </a:solidFill>
                <a:latin typeface="Malgun Gothic"/>
                <a:cs typeface="Malgun Gothic"/>
              </a:rPr>
              <a:t>[</a:t>
            </a:r>
            <a:r>
              <a:rPr sz="3500" b="1" spc="-225" dirty="0">
                <a:solidFill>
                  <a:srgbClr val="797979"/>
                </a:solidFill>
                <a:latin typeface="Malgun Gothic"/>
                <a:cs typeface="Malgun Gothic"/>
              </a:rPr>
              <a:t>key</a:t>
            </a:r>
            <a:r>
              <a:rPr sz="3500" b="1" spc="-225" dirty="0">
                <a:solidFill>
                  <a:srgbClr val="9064CC"/>
                </a:solidFill>
                <a:latin typeface="Malgun Gothic"/>
                <a:cs typeface="Malgun Gothic"/>
              </a:rPr>
              <a:t>] </a:t>
            </a:r>
            <a:r>
              <a:rPr sz="3500" b="1" spc="-960" dirty="0">
                <a:solidFill>
                  <a:srgbClr val="9064CC"/>
                </a:solidFill>
                <a:latin typeface="Malgun Gothic"/>
                <a:cs typeface="Malgun Gothic"/>
              </a:rPr>
              <a:t>= </a:t>
            </a:r>
            <a:r>
              <a:rPr sz="3500" b="1" spc="-950" dirty="0">
                <a:solidFill>
                  <a:srgbClr val="9064CC"/>
                </a:solidFill>
                <a:latin typeface="Malgun Gothic"/>
                <a:cs typeface="Malgun Gothic"/>
              </a:rPr>
              <a:t> </a:t>
            </a:r>
            <a:r>
              <a:rPr sz="3500" b="1" spc="-270" dirty="0">
                <a:solidFill>
                  <a:srgbClr val="797979"/>
                </a:solidFill>
                <a:latin typeface="Malgun Gothic"/>
                <a:cs typeface="Malgun Gothic"/>
              </a:rPr>
              <a:t>value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654800" y="6083300"/>
            <a:ext cx="5969000" cy="1257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1200" y="266700"/>
            <a:ext cx="12611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-645" dirty="0">
                <a:solidFill>
                  <a:srgbClr val="9064CC"/>
                </a:solidFill>
                <a:latin typeface="Malgun Gothic"/>
                <a:cs typeface="Malgun Gothic"/>
              </a:rPr>
              <a:t>10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866900">
              <a:lnSpc>
                <a:spcPct val="100000"/>
              </a:lnSpc>
            </a:pPr>
            <a:r>
              <a:rPr spc="10" dirty="0"/>
              <a:t>Dictionary</a:t>
            </a:r>
          </a:p>
          <a:p>
            <a:pPr marL="1866900">
              <a:lnSpc>
                <a:spcPct val="100000"/>
              </a:lnSpc>
              <a:spcBef>
                <a:spcPts val="300"/>
              </a:spcBef>
            </a:pPr>
            <a:r>
              <a:rPr sz="2000" b="1" spc="-470" dirty="0">
                <a:solidFill>
                  <a:srgbClr val="000000"/>
                </a:solidFill>
                <a:latin typeface="Malgun Gothic"/>
                <a:cs typeface="Malgun Gothic"/>
              </a:rPr>
              <a:t>인덱싱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65" dirty="0">
                <a:solidFill>
                  <a:srgbClr val="797979"/>
                </a:solidFill>
                <a:latin typeface="Malgun Gothic"/>
                <a:cs typeface="Malgun Gothic"/>
              </a:rPr>
              <a:t>슬라이싱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연산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solidFill>
                  <a:srgbClr val="797979"/>
                </a:solidFill>
                <a:latin typeface="Malgun Gothic"/>
                <a:cs typeface="Malgun Gothic"/>
              </a:rPr>
              <a:t>수정  </a:t>
            </a:r>
            <a:r>
              <a:rPr sz="2000" b="1" spc="-500" dirty="0">
                <a:solidFill>
                  <a:srgbClr val="797979"/>
                </a:solidFill>
                <a:latin typeface="Malgun Gothic"/>
                <a:cs typeface="Malgun Gothic"/>
              </a:rPr>
              <a:t>및</a:t>
            </a:r>
            <a:r>
              <a:rPr sz="2000" b="1" spc="-509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390" dirty="0">
                <a:solidFill>
                  <a:srgbClr val="797979"/>
                </a:solidFill>
                <a:latin typeface="Malgun Gothic"/>
                <a:cs typeface="Malgun Gothic"/>
              </a:rPr>
              <a:t>삭제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11300" y="2641600"/>
            <a:ext cx="8853170" cy="4490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168265" algn="ctr">
              <a:lnSpc>
                <a:spcPct val="100000"/>
              </a:lnSpc>
            </a:pPr>
            <a:r>
              <a:rPr sz="5000" spc="-830" dirty="0">
                <a:solidFill>
                  <a:srgbClr val="9064CC"/>
                </a:solidFill>
                <a:latin typeface="Malgun Gothic"/>
                <a:cs typeface="Malgun Gothic"/>
              </a:rPr>
              <a:t>사전</a:t>
            </a:r>
            <a:r>
              <a:rPr sz="5000" spc="-204" dirty="0">
                <a:solidFill>
                  <a:srgbClr val="9064CC"/>
                </a:solidFill>
                <a:latin typeface="Malgun Gothic"/>
                <a:cs typeface="Malgun Gothic"/>
              </a:rPr>
              <a:t> </a:t>
            </a:r>
            <a:r>
              <a:rPr sz="5000" spc="-919" dirty="0">
                <a:solidFill>
                  <a:srgbClr val="9064CC"/>
                </a:solidFill>
                <a:latin typeface="Malgun Gothic"/>
                <a:cs typeface="Malgun Gothic"/>
              </a:rPr>
              <a:t>찾기</a:t>
            </a:r>
            <a:endParaRPr sz="5000">
              <a:latin typeface="Malgun Gothic"/>
              <a:cs typeface="Malgun Gothic"/>
            </a:endParaRPr>
          </a:p>
          <a:p>
            <a:pPr marR="5185410" algn="ctr">
              <a:lnSpc>
                <a:spcPct val="100000"/>
              </a:lnSpc>
              <a:spcBef>
                <a:spcPts val="2400"/>
              </a:spcBef>
              <a:tabLst>
                <a:tab pos="1011555" algn="l"/>
              </a:tabLst>
            </a:pPr>
            <a:r>
              <a:rPr sz="3500" spc="-445" dirty="0">
                <a:solidFill>
                  <a:srgbClr val="9064CC"/>
                </a:solidFill>
                <a:latin typeface="Malgun Gothic"/>
                <a:cs typeface="Malgun Gothic"/>
              </a:rPr>
              <a:t>방법	</a:t>
            </a:r>
            <a:r>
              <a:rPr sz="3500" b="1" spc="5" dirty="0">
                <a:solidFill>
                  <a:srgbClr val="9064CC"/>
                </a:solidFill>
                <a:latin typeface="Malgun Gothic"/>
                <a:cs typeface="Malgun Gothic"/>
              </a:rPr>
              <a:t>: </a:t>
            </a:r>
            <a:r>
              <a:rPr sz="3500" b="1" spc="-815" dirty="0">
                <a:solidFill>
                  <a:srgbClr val="9064CC"/>
                </a:solidFill>
                <a:latin typeface="Malgun Gothic"/>
                <a:cs typeface="Malgun Gothic"/>
              </a:rPr>
              <a:t>사전이름</a:t>
            </a:r>
            <a:r>
              <a:rPr sz="3500" b="1" spc="-705" dirty="0">
                <a:solidFill>
                  <a:srgbClr val="9064CC"/>
                </a:solidFill>
                <a:latin typeface="Malgun Gothic"/>
                <a:cs typeface="Malgun Gothic"/>
              </a:rPr>
              <a:t> </a:t>
            </a:r>
            <a:r>
              <a:rPr sz="3500" b="1" spc="-225" dirty="0">
                <a:solidFill>
                  <a:srgbClr val="9064CC"/>
                </a:solidFill>
                <a:latin typeface="Malgun Gothic"/>
                <a:cs typeface="Malgun Gothic"/>
              </a:rPr>
              <a:t>[</a:t>
            </a:r>
            <a:r>
              <a:rPr sz="3500" b="1" spc="-225" dirty="0">
                <a:solidFill>
                  <a:srgbClr val="797979"/>
                </a:solidFill>
                <a:latin typeface="Malgun Gothic"/>
                <a:cs typeface="Malgun Gothic"/>
              </a:rPr>
              <a:t>key</a:t>
            </a:r>
            <a:r>
              <a:rPr sz="3500" b="1" spc="-225" dirty="0">
                <a:solidFill>
                  <a:srgbClr val="9064CC"/>
                </a:solidFill>
                <a:latin typeface="Malgun Gothic"/>
                <a:cs typeface="Malgun Gothic"/>
              </a:rPr>
              <a:t>]</a:t>
            </a:r>
            <a:endParaRPr sz="35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3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700">
              <a:latin typeface="Times New Roman"/>
              <a:cs typeface="Times New Roman"/>
            </a:endParaRPr>
          </a:p>
          <a:p>
            <a:pPr marL="1879600">
              <a:lnSpc>
                <a:spcPct val="100000"/>
              </a:lnSpc>
            </a:pPr>
            <a:r>
              <a:rPr sz="5000" spc="-155" dirty="0">
                <a:solidFill>
                  <a:srgbClr val="9064CC"/>
                </a:solidFill>
                <a:latin typeface="Malgun Gothic"/>
                <a:cs typeface="Malgun Gothic"/>
              </a:rPr>
              <a:t>key가 </a:t>
            </a:r>
            <a:r>
              <a:rPr sz="5000" spc="-705" dirty="0">
                <a:solidFill>
                  <a:srgbClr val="9064CC"/>
                </a:solidFill>
                <a:latin typeface="Malgun Gothic"/>
                <a:cs typeface="Malgun Gothic"/>
              </a:rPr>
              <a:t>사전안에  </a:t>
            </a:r>
            <a:r>
              <a:rPr sz="5000" spc="-940" dirty="0">
                <a:solidFill>
                  <a:srgbClr val="9064CC"/>
                </a:solidFill>
                <a:latin typeface="Malgun Gothic"/>
                <a:cs typeface="Malgun Gothic"/>
              </a:rPr>
              <a:t>있는지</a:t>
            </a:r>
            <a:r>
              <a:rPr sz="5000" spc="-625" dirty="0">
                <a:solidFill>
                  <a:srgbClr val="9064CC"/>
                </a:solidFill>
                <a:latin typeface="Malgun Gothic"/>
                <a:cs typeface="Malgun Gothic"/>
              </a:rPr>
              <a:t> </a:t>
            </a:r>
            <a:r>
              <a:rPr sz="5000" spc="-775" dirty="0">
                <a:solidFill>
                  <a:srgbClr val="9064CC"/>
                </a:solidFill>
                <a:latin typeface="Malgun Gothic"/>
                <a:cs typeface="Malgun Gothic"/>
              </a:rPr>
              <a:t>확인</a:t>
            </a:r>
            <a:endParaRPr sz="5000">
              <a:latin typeface="Malgun Gothic"/>
              <a:cs typeface="Malgun Gothic"/>
            </a:endParaRPr>
          </a:p>
          <a:p>
            <a:pPr marL="3098800">
              <a:lnSpc>
                <a:spcPct val="100000"/>
              </a:lnSpc>
              <a:spcBef>
                <a:spcPts val="2400"/>
              </a:spcBef>
              <a:tabLst>
                <a:tab pos="4110354" algn="l"/>
              </a:tabLst>
            </a:pPr>
            <a:r>
              <a:rPr sz="3500" spc="-445" dirty="0">
                <a:solidFill>
                  <a:srgbClr val="9064CC"/>
                </a:solidFill>
                <a:latin typeface="Malgun Gothic"/>
                <a:cs typeface="Malgun Gothic"/>
              </a:rPr>
              <a:t>방법	</a:t>
            </a:r>
            <a:r>
              <a:rPr sz="3500" b="1" spc="5" dirty="0">
                <a:solidFill>
                  <a:srgbClr val="9064CC"/>
                </a:solidFill>
                <a:latin typeface="Malgun Gothic"/>
                <a:cs typeface="Malgun Gothic"/>
              </a:rPr>
              <a:t>: </a:t>
            </a:r>
            <a:r>
              <a:rPr sz="3500" b="1" spc="-335" dirty="0">
                <a:solidFill>
                  <a:srgbClr val="797979"/>
                </a:solidFill>
                <a:latin typeface="Malgun Gothic"/>
                <a:cs typeface="Malgun Gothic"/>
              </a:rPr>
              <a:t>key </a:t>
            </a:r>
            <a:r>
              <a:rPr sz="3500" b="1" spc="-305" dirty="0">
                <a:solidFill>
                  <a:srgbClr val="9064CC"/>
                </a:solidFill>
                <a:latin typeface="Malgun Gothic"/>
                <a:cs typeface="Malgun Gothic"/>
              </a:rPr>
              <a:t>in</a:t>
            </a:r>
            <a:r>
              <a:rPr sz="3500" b="1" spc="-670" dirty="0">
                <a:solidFill>
                  <a:srgbClr val="9064CC"/>
                </a:solidFill>
                <a:latin typeface="Malgun Gothic"/>
                <a:cs typeface="Malgun Gothic"/>
              </a:rPr>
              <a:t> </a:t>
            </a:r>
            <a:r>
              <a:rPr sz="3500" b="1" spc="-815" dirty="0">
                <a:solidFill>
                  <a:srgbClr val="797979"/>
                </a:solidFill>
                <a:latin typeface="Malgun Gothic"/>
                <a:cs typeface="Malgun Gothic"/>
              </a:rPr>
              <a:t>사전이름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80100" y="2552700"/>
            <a:ext cx="5651500" cy="177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73300" y="7391400"/>
            <a:ext cx="9194800" cy="177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1200" y="266700"/>
            <a:ext cx="12611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-645" dirty="0">
                <a:solidFill>
                  <a:srgbClr val="9064CC"/>
                </a:solidFill>
                <a:latin typeface="Malgun Gothic"/>
                <a:cs typeface="Malgun Gothic"/>
              </a:rPr>
              <a:t>10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866900">
              <a:lnSpc>
                <a:spcPct val="100000"/>
              </a:lnSpc>
            </a:pPr>
            <a:r>
              <a:rPr spc="10" dirty="0"/>
              <a:t>Dictionary</a:t>
            </a:r>
          </a:p>
          <a:p>
            <a:pPr marL="1866900">
              <a:lnSpc>
                <a:spcPct val="100000"/>
              </a:lnSpc>
              <a:spcBef>
                <a:spcPts val="300"/>
              </a:spcBef>
            </a:pPr>
            <a:r>
              <a:rPr sz="2000" b="1" spc="-470" dirty="0">
                <a:solidFill>
                  <a:srgbClr val="000000"/>
                </a:solidFill>
                <a:latin typeface="Malgun Gothic"/>
                <a:cs typeface="Malgun Gothic"/>
              </a:rPr>
              <a:t>인덱싱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65" dirty="0">
                <a:solidFill>
                  <a:srgbClr val="797979"/>
                </a:solidFill>
                <a:latin typeface="Malgun Gothic"/>
                <a:cs typeface="Malgun Gothic"/>
              </a:rPr>
              <a:t>슬라이싱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연산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solidFill>
                  <a:srgbClr val="797979"/>
                </a:solidFill>
                <a:latin typeface="Malgun Gothic"/>
                <a:cs typeface="Malgun Gothic"/>
              </a:rPr>
              <a:t>수정  </a:t>
            </a:r>
            <a:r>
              <a:rPr sz="2000" b="1" spc="-500" dirty="0">
                <a:solidFill>
                  <a:srgbClr val="797979"/>
                </a:solidFill>
                <a:latin typeface="Malgun Gothic"/>
                <a:cs typeface="Malgun Gothic"/>
              </a:rPr>
              <a:t>및</a:t>
            </a:r>
            <a:r>
              <a:rPr sz="2000" b="1" spc="-509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390" dirty="0">
                <a:solidFill>
                  <a:srgbClr val="797979"/>
                </a:solidFill>
                <a:latin typeface="Malgun Gothic"/>
                <a:cs typeface="Malgun Gothic"/>
              </a:rPr>
              <a:t>삭제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10100" y="2489200"/>
            <a:ext cx="4161790" cy="191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6510" algn="ctr">
              <a:lnSpc>
                <a:spcPct val="100000"/>
              </a:lnSpc>
            </a:pPr>
            <a:r>
              <a:rPr sz="5000" spc="-229" dirty="0">
                <a:solidFill>
                  <a:srgbClr val="9064CC"/>
                </a:solidFill>
                <a:latin typeface="Malgun Gothic"/>
                <a:cs typeface="Malgun Gothic"/>
              </a:rPr>
              <a:t>주의!!</a:t>
            </a:r>
            <a:endParaRPr sz="5000">
              <a:latin typeface="Malgun Gothic"/>
              <a:cs typeface="Malgun Gothic"/>
            </a:endParaRPr>
          </a:p>
          <a:p>
            <a:pPr marL="12700" marR="5080" indent="-9525" algn="ctr">
              <a:lnSpc>
                <a:spcPts val="4500"/>
              </a:lnSpc>
            </a:pPr>
            <a:r>
              <a:rPr sz="3500" b="1" spc="-455" dirty="0">
                <a:solidFill>
                  <a:srgbClr val="9064CC"/>
                </a:solidFill>
                <a:latin typeface="Malgun Gothic"/>
                <a:cs typeface="Malgun Gothic"/>
              </a:rPr>
              <a:t>key는 </a:t>
            </a:r>
            <a:r>
              <a:rPr sz="3500" b="1" spc="-770" dirty="0">
                <a:solidFill>
                  <a:srgbClr val="9064CC"/>
                </a:solidFill>
                <a:latin typeface="Malgun Gothic"/>
                <a:cs typeface="Malgun Gothic"/>
              </a:rPr>
              <a:t>고유한 </a:t>
            </a:r>
            <a:r>
              <a:rPr sz="3500" b="1" spc="-800" dirty="0">
                <a:solidFill>
                  <a:srgbClr val="9064CC"/>
                </a:solidFill>
                <a:latin typeface="Malgun Gothic"/>
                <a:cs typeface="Malgun Gothic"/>
              </a:rPr>
              <a:t>값이므로  </a:t>
            </a:r>
            <a:r>
              <a:rPr sz="3500" b="1" spc="-840" dirty="0">
                <a:solidFill>
                  <a:srgbClr val="9064CC"/>
                </a:solidFill>
                <a:latin typeface="Malgun Gothic"/>
                <a:cs typeface="Malgun Gothic"/>
              </a:rPr>
              <a:t>중복되지  </a:t>
            </a:r>
            <a:r>
              <a:rPr sz="3500" b="1" spc="-700" dirty="0">
                <a:solidFill>
                  <a:srgbClr val="9064CC"/>
                </a:solidFill>
                <a:latin typeface="Malgun Gothic"/>
                <a:cs typeface="Malgun Gothic"/>
              </a:rPr>
              <a:t>않게  </a:t>
            </a:r>
            <a:r>
              <a:rPr sz="3500" b="1" spc="-770" dirty="0">
                <a:solidFill>
                  <a:srgbClr val="9064CC"/>
                </a:solidFill>
                <a:latin typeface="Malgun Gothic"/>
                <a:cs typeface="Malgun Gothic"/>
              </a:rPr>
              <a:t>만들어야</a:t>
            </a:r>
            <a:r>
              <a:rPr sz="3500" b="1" spc="-400" dirty="0">
                <a:solidFill>
                  <a:srgbClr val="9064CC"/>
                </a:solidFill>
                <a:latin typeface="Malgun Gothic"/>
                <a:cs typeface="Malgun Gothic"/>
              </a:rPr>
              <a:t> </a:t>
            </a:r>
            <a:r>
              <a:rPr sz="3500" b="1" spc="-875" dirty="0">
                <a:solidFill>
                  <a:srgbClr val="9064CC"/>
                </a:solidFill>
                <a:latin typeface="Malgun Gothic"/>
                <a:cs typeface="Malgun Gothic"/>
              </a:rPr>
              <a:t>되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06800" y="4817745"/>
            <a:ext cx="6079490" cy="1587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076700" y="7937500"/>
            <a:ext cx="5199380" cy="563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b="1" spc="-819" dirty="0">
                <a:solidFill>
                  <a:srgbClr val="9064CC"/>
                </a:solidFill>
                <a:latin typeface="Malgun Gothic"/>
                <a:cs typeface="Malgun Gothic"/>
              </a:rPr>
              <a:t>어떤게  </a:t>
            </a:r>
            <a:r>
              <a:rPr sz="3500" b="1" spc="-855" dirty="0">
                <a:solidFill>
                  <a:srgbClr val="9064CC"/>
                </a:solidFill>
                <a:latin typeface="Malgun Gothic"/>
                <a:cs typeface="Malgun Gothic"/>
              </a:rPr>
              <a:t>무시될  </a:t>
            </a:r>
            <a:r>
              <a:rPr sz="3500" b="1" spc="-875" dirty="0">
                <a:solidFill>
                  <a:srgbClr val="9064CC"/>
                </a:solidFill>
                <a:latin typeface="Malgun Gothic"/>
                <a:cs typeface="Malgun Gothic"/>
              </a:rPr>
              <a:t>지   </a:t>
            </a:r>
            <a:r>
              <a:rPr sz="3500" b="1" spc="-730" dirty="0">
                <a:solidFill>
                  <a:srgbClr val="9064CC"/>
                </a:solidFill>
                <a:latin typeface="Malgun Gothic"/>
                <a:cs typeface="Malgun Gothic"/>
              </a:rPr>
              <a:t>예측할  </a:t>
            </a:r>
            <a:r>
              <a:rPr sz="3500" b="1" spc="-805" dirty="0">
                <a:solidFill>
                  <a:srgbClr val="9064CC"/>
                </a:solidFill>
                <a:latin typeface="Malgun Gothic"/>
                <a:cs typeface="Malgun Gothic"/>
              </a:rPr>
              <a:t>수 </a:t>
            </a:r>
            <a:r>
              <a:rPr sz="3500" b="1" spc="-745" dirty="0">
                <a:solidFill>
                  <a:srgbClr val="9064CC"/>
                </a:solidFill>
                <a:latin typeface="Malgun Gothic"/>
                <a:cs typeface="Malgun Gothic"/>
              </a:rPr>
              <a:t> </a:t>
            </a:r>
            <a:r>
              <a:rPr sz="3500" b="1" spc="-555" dirty="0">
                <a:solidFill>
                  <a:srgbClr val="9064CC"/>
                </a:solidFill>
                <a:latin typeface="Malgun Gothic"/>
                <a:cs typeface="Malgun Gothic"/>
              </a:rPr>
              <a:t>없음!</a:t>
            </a:r>
            <a:endParaRPr sz="35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9064CC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9100" y="736600"/>
            <a:ext cx="1713230" cy="1336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0" spc="-1500" dirty="0">
                <a:solidFill>
                  <a:srgbClr val="9064CC"/>
                </a:solidFill>
                <a:latin typeface="Malgun Gothic"/>
                <a:cs typeface="Malgun Gothic"/>
              </a:rPr>
              <a:t>실</a:t>
            </a:r>
            <a:r>
              <a:rPr sz="8000" spc="-1220" dirty="0">
                <a:solidFill>
                  <a:srgbClr val="9064CC"/>
                </a:solidFill>
                <a:latin typeface="Malgun Gothic"/>
                <a:cs typeface="Malgun Gothic"/>
              </a:rPr>
              <a:t>습</a:t>
            </a:r>
            <a:endParaRPr sz="8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24000" y="3980037"/>
            <a:ext cx="9849485" cy="2632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6800"/>
              </a:lnSpc>
            </a:pPr>
            <a:r>
              <a:rPr sz="3200" spc="-450" dirty="0">
                <a:latin typeface="Malgun Gothic"/>
                <a:cs typeface="Malgun Gothic"/>
              </a:rPr>
              <a:t>1. </a:t>
            </a:r>
            <a:r>
              <a:rPr sz="3200" spc="-790" dirty="0">
                <a:latin typeface="Malgun Gothic"/>
                <a:cs typeface="Malgun Gothic"/>
              </a:rPr>
              <a:t>딕셔너리를 </a:t>
            </a:r>
            <a:r>
              <a:rPr sz="3200" spc="-745" dirty="0">
                <a:latin typeface="Malgun Gothic"/>
                <a:cs typeface="Malgun Gothic"/>
              </a:rPr>
              <a:t>이용하여 </a:t>
            </a:r>
            <a:r>
              <a:rPr sz="3200" spc="-800" dirty="0">
                <a:latin typeface="Malgun Gothic"/>
                <a:cs typeface="Malgun Gothic"/>
              </a:rPr>
              <a:t>영어 </a:t>
            </a:r>
            <a:r>
              <a:rPr sz="3200" spc="-695" dirty="0">
                <a:latin typeface="Malgun Gothic"/>
                <a:cs typeface="Malgun Gothic"/>
              </a:rPr>
              <a:t>단어와 </a:t>
            </a:r>
            <a:r>
              <a:rPr sz="3200" spc="-675" dirty="0">
                <a:latin typeface="Malgun Gothic"/>
                <a:cs typeface="Malgun Gothic"/>
              </a:rPr>
              <a:t>한국말 </a:t>
            </a:r>
            <a:r>
              <a:rPr sz="3200" spc="-740" dirty="0">
                <a:latin typeface="Malgun Gothic"/>
                <a:cs typeface="Malgun Gothic"/>
              </a:rPr>
              <a:t>뜻을 </a:t>
            </a:r>
            <a:r>
              <a:rPr sz="3200" spc="-640" dirty="0">
                <a:latin typeface="Malgun Gothic"/>
                <a:cs typeface="Malgun Gothic"/>
              </a:rPr>
              <a:t>각각 </a:t>
            </a:r>
            <a:r>
              <a:rPr sz="3200" spc="-260" dirty="0">
                <a:latin typeface="Malgun Gothic"/>
                <a:cs typeface="Malgun Gothic"/>
              </a:rPr>
              <a:t>key </a:t>
            </a:r>
            <a:r>
              <a:rPr sz="3200" spc="-640" dirty="0">
                <a:latin typeface="Malgun Gothic"/>
                <a:cs typeface="Malgun Gothic"/>
              </a:rPr>
              <a:t>와 </a:t>
            </a:r>
            <a:r>
              <a:rPr sz="3200" spc="-310" dirty="0">
                <a:latin typeface="Malgun Gothic"/>
                <a:cs typeface="Malgun Gothic"/>
              </a:rPr>
              <a:t>value로  </a:t>
            </a:r>
            <a:r>
              <a:rPr sz="3200" spc="-720" dirty="0">
                <a:latin typeface="Malgun Gothic"/>
                <a:cs typeface="Malgun Gothic"/>
              </a:rPr>
              <a:t>하여  </a:t>
            </a:r>
            <a:r>
              <a:rPr sz="3200" spc="-690" dirty="0">
                <a:latin typeface="Malgun Gothic"/>
                <a:cs typeface="Malgun Gothic"/>
              </a:rPr>
              <a:t>쌍을</a:t>
            </a:r>
            <a:r>
              <a:rPr sz="3200" spc="-365" dirty="0">
                <a:latin typeface="Malgun Gothic"/>
                <a:cs typeface="Malgun Gothic"/>
              </a:rPr>
              <a:t> </a:t>
            </a:r>
            <a:r>
              <a:rPr sz="3200" spc="-675" dirty="0">
                <a:latin typeface="Malgun Gothic"/>
                <a:cs typeface="Malgun Gothic"/>
              </a:rPr>
              <a:t>만들자</a:t>
            </a:r>
            <a:endParaRPr sz="32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550">
              <a:latin typeface="Times New Roman"/>
              <a:cs typeface="Times New Roman"/>
            </a:endParaRPr>
          </a:p>
          <a:p>
            <a:pPr marL="355600" marR="151130" indent="-342900">
              <a:lnSpc>
                <a:spcPct val="106800"/>
              </a:lnSpc>
            </a:pPr>
            <a:r>
              <a:rPr sz="3200" spc="-260" dirty="0">
                <a:latin typeface="Malgun Gothic"/>
                <a:cs typeface="Malgun Gothic"/>
              </a:rPr>
              <a:t>2. </a:t>
            </a:r>
            <a:r>
              <a:rPr sz="3200" spc="-800" dirty="0">
                <a:latin typeface="Malgun Gothic"/>
                <a:cs typeface="Malgun Gothic"/>
              </a:rPr>
              <a:t>영어 </a:t>
            </a:r>
            <a:r>
              <a:rPr sz="3200" spc="-695" dirty="0">
                <a:latin typeface="Malgun Gothic"/>
                <a:cs typeface="Malgun Gothic"/>
              </a:rPr>
              <a:t>단어가 </a:t>
            </a:r>
            <a:r>
              <a:rPr sz="3200" spc="-730" dirty="0">
                <a:latin typeface="Malgun Gothic"/>
                <a:cs typeface="Malgun Gothic"/>
              </a:rPr>
              <a:t>순차적으로 </a:t>
            </a:r>
            <a:r>
              <a:rPr sz="3200" spc="-690" dirty="0">
                <a:latin typeface="Malgun Gothic"/>
                <a:cs typeface="Malgun Gothic"/>
              </a:rPr>
              <a:t>화면에 </a:t>
            </a:r>
            <a:r>
              <a:rPr sz="3200" spc="-705" dirty="0">
                <a:latin typeface="Malgun Gothic"/>
                <a:cs typeface="Malgun Gothic"/>
              </a:rPr>
              <a:t>나오고 </a:t>
            </a:r>
            <a:r>
              <a:rPr sz="3200" spc="-800" dirty="0">
                <a:latin typeface="Malgun Gothic"/>
                <a:cs typeface="Malgun Gothic"/>
              </a:rPr>
              <a:t>이의 </a:t>
            </a:r>
            <a:r>
              <a:rPr sz="3200" spc="-675" dirty="0">
                <a:latin typeface="Malgun Gothic"/>
                <a:cs typeface="Malgun Gothic"/>
              </a:rPr>
              <a:t>한국말 </a:t>
            </a:r>
            <a:r>
              <a:rPr sz="3200" spc="-740" dirty="0">
                <a:latin typeface="Malgun Gothic"/>
                <a:cs typeface="Malgun Gothic"/>
              </a:rPr>
              <a:t>뜻을 </a:t>
            </a:r>
            <a:r>
              <a:rPr sz="3200" spc="-760" dirty="0">
                <a:latin typeface="Malgun Gothic"/>
                <a:cs typeface="Malgun Gothic"/>
              </a:rPr>
              <a:t>입력하여  </a:t>
            </a:r>
            <a:r>
              <a:rPr sz="3200" spc="-800" dirty="0">
                <a:latin typeface="Malgun Gothic"/>
                <a:cs typeface="Malgun Gothic"/>
              </a:rPr>
              <a:t>영어  </a:t>
            </a:r>
            <a:r>
              <a:rPr sz="3200" spc="-730" dirty="0">
                <a:latin typeface="Malgun Gothic"/>
                <a:cs typeface="Malgun Gothic"/>
              </a:rPr>
              <a:t>단어를 </a:t>
            </a:r>
            <a:r>
              <a:rPr sz="3200" spc="-595" dirty="0">
                <a:latin typeface="Malgun Gothic"/>
                <a:cs typeface="Malgun Gothic"/>
              </a:rPr>
              <a:t> </a:t>
            </a:r>
            <a:r>
              <a:rPr sz="3200" spc="-665" dirty="0">
                <a:latin typeface="Malgun Gothic"/>
                <a:cs typeface="Malgun Gothic"/>
              </a:rPr>
              <a:t>학습하자</a:t>
            </a:r>
            <a:endParaRPr sz="32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1000" rIns="0" bIns="0" rtlCol="0">
            <a:spAutoFit/>
          </a:bodyPr>
          <a:lstStyle/>
          <a:p>
            <a:pPr marL="1828800">
              <a:lnSpc>
                <a:spcPct val="100000"/>
              </a:lnSpc>
            </a:pPr>
            <a:r>
              <a:rPr spc="-885" dirty="0"/>
              <a:t>영어단어</a:t>
            </a:r>
            <a:r>
              <a:rPr spc="-195" dirty="0"/>
              <a:t> </a:t>
            </a:r>
            <a:r>
              <a:rPr spc="-800" dirty="0"/>
              <a:t>학습프로그램</a:t>
            </a:r>
          </a:p>
          <a:p>
            <a:pPr marL="1866900">
              <a:lnSpc>
                <a:spcPct val="100000"/>
              </a:lnSpc>
              <a:spcBef>
                <a:spcPts val="300"/>
              </a:spcBef>
            </a:pPr>
            <a:r>
              <a:rPr sz="2000" spc="-225" dirty="0">
                <a:solidFill>
                  <a:srgbClr val="000000"/>
                </a:solidFill>
              </a:rPr>
              <a:t>Dictionary기능을 </a:t>
            </a:r>
            <a:r>
              <a:rPr sz="2000" spc="-420" dirty="0">
                <a:solidFill>
                  <a:srgbClr val="000000"/>
                </a:solidFill>
              </a:rPr>
              <a:t>사용한  </a:t>
            </a:r>
            <a:r>
              <a:rPr sz="2000" spc="-475" dirty="0">
                <a:solidFill>
                  <a:srgbClr val="000000"/>
                </a:solidFill>
              </a:rPr>
              <a:t>영어단어</a:t>
            </a:r>
            <a:r>
              <a:rPr sz="2000" spc="-295" dirty="0">
                <a:solidFill>
                  <a:srgbClr val="000000"/>
                </a:solidFill>
              </a:rPr>
              <a:t> </a:t>
            </a:r>
            <a:r>
              <a:rPr sz="2000" spc="-440" dirty="0">
                <a:solidFill>
                  <a:srgbClr val="000000"/>
                </a:solidFill>
              </a:rPr>
              <a:t>학습프로그램</a:t>
            </a:r>
            <a:endParaRPr sz="200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9064CC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/>
              <a:t>실습 </a:t>
            </a:r>
            <a:r>
              <a:rPr sz="5000" spc="-885" dirty="0"/>
              <a:t>영어단어</a:t>
            </a:r>
            <a:r>
              <a:rPr sz="5000" spc="-630" dirty="0"/>
              <a:t> </a:t>
            </a:r>
            <a:r>
              <a:rPr sz="5000" spc="-800" dirty="0"/>
              <a:t>학습프로그램</a:t>
            </a:r>
            <a:endParaRPr sz="5000"/>
          </a:p>
        </p:txBody>
      </p:sp>
      <p:sp>
        <p:nvSpPr>
          <p:cNvPr id="5" name="object 5"/>
          <p:cNvSpPr txBox="1"/>
          <p:nvPr/>
        </p:nvSpPr>
        <p:spPr>
          <a:xfrm>
            <a:off x="1866900" y="3187496"/>
            <a:ext cx="3122930" cy="49028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35940">
              <a:lnSpc>
                <a:spcPct val="105600"/>
              </a:lnSpc>
            </a:pPr>
            <a:r>
              <a:rPr sz="3000" spc="-715" dirty="0">
                <a:solidFill>
                  <a:srgbClr val="1A69B5"/>
                </a:solidFill>
                <a:latin typeface="Malgun Gothic"/>
                <a:cs typeface="Malgun Gothic"/>
              </a:rPr>
              <a:t>영어단어 </a:t>
            </a:r>
            <a:r>
              <a:rPr sz="3000" spc="-520" dirty="0">
                <a:solidFill>
                  <a:srgbClr val="1A69B5"/>
                </a:solidFill>
                <a:latin typeface="Malgun Gothic"/>
                <a:cs typeface="Malgun Gothic"/>
              </a:rPr>
              <a:t>학습시작!  </a:t>
            </a:r>
            <a:r>
              <a:rPr sz="3000" spc="-180" dirty="0">
                <a:solidFill>
                  <a:srgbClr val="1A69B5"/>
                </a:solidFill>
                <a:latin typeface="Malgun Gothic"/>
                <a:cs typeface="Malgun Gothic"/>
              </a:rPr>
              <a:t>car</a:t>
            </a:r>
            <a:endParaRPr sz="3000" dirty="0">
              <a:latin typeface="Malgun Gothic"/>
              <a:cs typeface="Malgun Gothic"/>
            </a:endParaRPr>
          </a:p>
          <a:p>
            <a:pPr marL="12700" marR="2190115">
              <a:lnSpc>
                <a:spcPts val="3800"/>
              </a:lnSpc>
              <a:spcBef>
                <a:spcPts val="160"/>
              </a:spcBef>
            </a:pPr>
            <a:r>
              <a:rPr sz="3000" spc="-645" dirty="0">
                <a:solidFill>
                  <a:srgbClr val="F3B431"/>
                </a:solidFill>
                <a:latin typeface="Malgun Gothic"/>
                <a:cs typeface="Malgun Gothic"/>
              </a:rPr>
              <a:t>자동</a:t>
            </a:r>
            <a:r>
              <a:rPr sz="3000" spc="-345" dirty="0">
                <a:solidFill>
                  <a:srgbClr val="F3B431"/>
                </a:solidFill>
                <a:latin typeface="Malgun Gothic"/>
                <a:cs typeface="Malgun Gothic"/>
              </a:rPr>
              <a:t>차  </a:t>
            </a:r>
            <a:r>
              <a:rPr sz="3000" spc="-305" dirty="0">
                <a:solidFill>
                  <a:srgbClr val="1A69B5"/>
                </a:solidFill>
                <a:latin typeface="Malgun Gothic"/>
                <a:cs typeface="Malgun Gothic"/>
              </a:rPr>
              <a:t>apple  </a:t>
            </a:r>
            <a:r>
              <a:rPr sz="3000" spc="-595" dirty="0">
                <a:solidFill>
                  <a:srgbClr val="F3B431"/>
                </a:solidFill>
                <a:latin typeface="Malgun Gothic"/>
                <a:cs typeface="Malgun Gothic"/>
              </a:rPr>
              <a:t>사과  </a:t>
            </a:r>
            <a:endParaRPr lang="en-US" sz="3000" spc="-595" dirty="0">
              <a:solidFill>
                <a:srgbClr val="F3B431"/>
              </a:solidFill>
              <a:latin typeface="Malgun Gothic"/>
              <a:cs typeface="Malgun Gothic"/>
            </a:endParaRPr>
          </a:p>
          <a:p>
            <a:pPr marL="12700" marR="2190115">
              <a:lnSpc>
                <a:spcPts val="3800"/>
              </a:lnSpc>
              <a:spcBef>
                <a:spcPts val="160"/>
              </a:spcBef>
            </a:pPr>
            <a:r>
              <a:rPr lang="en-US" sz="3000" spc="-250" dirty="0" err="1">
                <a:solidFill>
                  <a:srgbClr val="1A69B5"/>
                </a:solidFill>
                <a:latin typeface="Malgun Gothic"/>
                <a:cs typeface="Malgun Gothic"/>
              </a:rPr>
              <a:t>S</a:t>
            </a:r>
            <a:r>
              <a:rPr sz="3000" spc="-250" dirty="0" err="1">
                <a:solidFill>
                  <a:srgbClr val="1A69B5"/>
                </a:solidFill>
                <a:latin typeface="Malgun Gothic"/>
                <a:cs typeface="Malgun Gothic"/>
              </a:rPr>
              <a:t>chool</a:t>
            </a:r>
            <a:r>
              <a:rPr sz="3000" spc="-675" dirty="0" err="1">
                <a:solidFill>
                  <a:srgbClr val="F3B431"/>
                </a:solidFill>
                <a:latin typeface="Malgun Gothic"/>
                <a:cs typeface="Malgun Gothic"/>
              </a:rPr>
              <a:t>학겨</a:t>
            </a:r>
            <a:endParaRPr sz="3000" dirty="0">
              <a:latin typeface="Malgun Gothic"/>
              <a:cs typeface="Malgun Gothic"/>
            </a:endParaRPr>
          </a:p>
          <a:p>
            <a:pPr marL="12700" marR="1578610">
              <a:lnSpc>
                <a:spcPts val="3800"/>
              </a:lnSpc>
            </a:pPr>
            <a:r>
              <a:rPr sz="3000" spc="-720" dirty="0">
                <a:solidFill>
                  <a:srgbClr val="1A69B5"/>
                </a:solidFill>
                <a:latin typeface="Malgun Gothic"/>
                <a:cs typeface="Malgun Gothic"/>
              </a:rPr>
              <a:t>틀렸습니</a:t>
            </a:r>
            <a:r>
              <a:rPr sz="3000" spc="-310" dirty="0">
                <a:solidFill>
                  <a:srgbClr val="1A69B5"/>
                </a:solidFill>
                <a:latin typeface="Malgun Gothic"/>
                <a:cs typeface="Malgun Gothic"/>
              </a:rPr>
              <a:t>다.  </a:t>
            </a:r>
            <a:r>
              <a:rPr sz="3000" spc="-645" dirty="0">
                <a:solidFill>
                  <a:srgbClr val="F3B431"/>
                </a:solidFill>
                <a:latin typeface="Malgun Gothic"/>
                <a:cs typeface="Malgun Gothic"/>
              </a:rPr>
              <a:t>학교</a:t>
            </a:r>
            <a:endParaRPr sz="3000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000" spc="-680" dirty="0">
                <a:solidFill>
                  <a:srgbClr val="1A69B5"/>
                </a:solidFill>
                <a:latin typeface="Malgun Gothic"/>
                <a:cs typeface="Malgun Gothic"/>
              </a:rPr>
              <a:t>학습이</a:t>
            </a:r>
            <a:r>
              <a:rPr sz="3000" spc="-345" dirty="0">
                <a:solidFill>
                  <a:srgbClr val="1A69B5"/>
                </a:solidFill>
                <a:latin typeface="Malgun Gothic"/>
                <a:cs typeface="Malgun Gothic"/>
              </a:rPr>
              <a:t> </a:t>
            </a:r>
            <a:r>
              <a:rPr sz="3000" spc="-630" dirty="0">
                <a:solidFill>
                  <a:srgbClr val="1A69B5"/>
                </a:solidFill>
                <a:latin typeface="Malgun Gothic"/>
                <a:cs typeface="Malgun Gothic"/>
              </a:rPr>
              <a:t>완료되었습니다.</a:t>
            </a:r>
            <a:endParaRPr sz="3000" dirty="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73300" y="1625600"/>
            <a:ext cx="434086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25" dirty="0">
                <a:latin typeface="Malgun Gothic"/>
                <a:cs typeface="Malgun Gothic"/>
              </a:rPr>
              <a:t>Dictionary기능을 </a:t>
            </a:r>
            <a:r>
              <a:rPr sz="2000" spc="-420" dirty="0">
                <a:latin typeface="Malgun Gothic"/>
                <a:cs typeface="Malgun Gothic"/>
              </a:rPr>
              <a:t>사용한  </a:t>
            </a:r>
            <a:r>
              <a:rPr sz="2000" spc="-475" dirty="0">
                <a:latin typeface="Malgun Gothic"/>
                <a:cs typeface="Malgun Gothic"/>
              </a:rPr>
              <a:t>영어단어</a:t>
            </a:r>
            <a:r>
              <a:rPr sz="2000" spc="-295" dirty="0">
                <a:latin typeface="Malgun Gothic"/>
                <a:cs typeface="Malgun Gothic"/>
              </a:rPr>
              <a:t> </a:t>
            </a:r>
            <a:r>
              <a:rPr sz="2000" spc="-440" dirty="0">
                <a:latin typeface="Malgun Gothic"/>
                <a:cs typeface="Malgun Gothic"/>
              </a:rPr>
              <a:t>학습프로그램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6700"/>
            <a:ext cx="12611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-645" dirty="0">
                <a:solidFill>
                  <a:srgbClr val="E9775A"/>
                </a:solidFill>
                <a:latin typeface="Malgun Gothic"/>
                <a:cs typeface="Malgun Gothic"/>
              </a:rPr>
              <a:t>01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19100" y="444500"/>
            <a:ext cx="7344409" cy="11669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9100">
              <a:lnSpc>
                <a:spcPct val="100000"/>
              </a:lnSpc>
            </a:pPr>
            <a:r>
              <a:rPr spc="-825" dirty="0">
                <a:solidFill>
                  <a:srgbClr val="E9775A"/>
                </a:solidFill>
              </a:rPr>
              <a:t>소프트웨어란</a:t>
            </a:r>
            <a:r>
              <a:rPr spc="-190" dirty="0">
                <a:solidFill>
                  <a:srgbClr val="E9775A"/>
                </a:solidFill>
              </a:rPr>
              <a:t> </a:t>
            </a:r>
            <a:r>
              <a:rPr spc="-880" dirty="0">
                <a:solidFill>
                  <a:srgbClr val="E9775A"/>
                </a:solidFill>
              </a:rPr>
              <a:t>무엇인가</a:t>
            </a:r>
          </a:p>
          <a:p>
            <a:pPr marL="1752600">
              <a:lnSpc>
                <a:spcPct val="100000"/>
              </a:lnSpc>
              <a:spcBef>
                <a:spcPts val="700"/>
              </a:spcBef>
            </a:pP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12010" y="1218850"/>
            <a:ext cx="1177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Hi Python!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057" y="2385836"/>
            <a:ext cx="4615223" cy="226236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31664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35300" y="3492500"/>
            <a:ext cx="6939280" cy="2515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0" spc="490" dirty="0">
                <a:solidFill>
                  <a:srgbClr val="FFFFFF"/>
                </a:solidFill>
              </a:rPr>
              <a:t>0</a:t>
            </a:r>
            <a:r>
              <a:rPr sz="12000" u="heavy" spc="490" dirty="0">
                <a:solidFill>
                  <a:srgbClr val="FFFFFF"/>
                </a:solidFill>
              </a:rPr>
              <a:t>2 </a:t>
            </a:r>
            <a:r>
              <a:rPr sz="8000" u="heavy" spc="-1295" dirty="0">
                <a:solidFill>
                  <a:srgbClr val="FFFFFF"/>
                </a:solidFill>
              </a:rPr>
              <a:t>플로우</a:t>
            </a:r>
            <a:r>
              <a:rPr sz="8000" u="heavy" spc="-1000" dirty="0">
                <a:solidFill>
                  <a:srgbClr val="FFFFFF"/>
                </a:solidFill>
              </a:rPr>
              <a:t> </a:t>
            </a:r>
            <a:r>
              <a:rPr sz="8000" u="heavy" spc="-1250" dirty="0">
                <a:solidFill>
                  <a:srgbClr val="FFFFFF"/>
                </a:solidFill>
              </a:rPr>
              <a:t>차트</a:t>
            </a:r>
            <a:endParaRPr sz="8000"/>
          </a:p>
          <a:p>
            <a:pPr marR="33655" algn="ctr">
              <a:lnSpc>
                <a:spcPct val="100000"/>
              </a:lnSpc>
              <a:spcBef>
                <a:spcPts val="1400"/>
              </a:spcBef>
            </a:pPr>
            <a:r>
              <a:rPr sz="3000" spc="-390" dirty="0">
                <a:solidFill>
                  <a:srgbClr val="FFFFFF"/>
                </a:solidFill>
              </a:rPr>
              <a:t>플로우차트란? </a:t>
            </a:r>
            <a:r>
              <a:rPr sz="3000" spc="20" dirty="0">
                <a:solidFill>
                  <a:srgbClr val="FFFFFF"/>
                </a:solidFill>
              </a:rPr>
              <a:t>/ </a:t>
            </a:r>
            <a:r>
              <a:rPr sz="3000" spc="-550" dirty="0">
                <a:solidFill>
                  <a:srgbClr val="FFFFFF"/>
                </a:solidFill>
              </a:rPr>
              <a:t>순서도 </a:t>
            </a:r>
            <a:r>
              <a:rPr sz="3000" spc="-395" dirty="0">
                <a:solidFill>
                  <a:srgbClr val="FFFFFF"/>
                </a:solidFill>
              </a:rPr>
              <a:t> </a:t>
            </a:r>
            <a:r>
              <a:rPr sz="3000" spc="-550" dirty="0">
                <a:solidFill>
                  <a:srgbClr val="FFFFFF"/>
                </a:solidFill>
              </a:rPr>
              <a:t>기호</a:t>
            </a:r>
            <a:endParaRPr sz="3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8000" y="266700"/>
            <a:ext cx="152908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409" dirty="0">
                <a:solidFill>
                  <a:srgbClr val="F3B431"/>
                </a:solidFill>
                <a:latin typeface="Malgun Gothic"/>
                <a:cs typeface="Malgun Gothic"/>
              </a:rPr>
              <a:t>02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9100">
              <a:lnSpc>
                <a:spcPct val="100000"/>
              </a:lnSpc>
            </a:pPr>
            <a:r>
              <a:rPr spc="-810" dirty="0">
                <a:solidFill>
                  <a:srgbClr val="F3B431"/>
                </a:solidFill>
              </a:rPr>
              <a:t>플로우</a:t>
            </a:r>
            <a:r>
              <a:rPr spc="-200" dirty="0">
                <a:solidFill>
                  <a:srgbClr val="F3B431"/>
                </a:solidFill>
              </a:rPr>
              <a:t> </a:t>
            </a:r>
            <a:r>
              <a:rPr spc="-520" dirty="0">
                <a:solidFill>
                  <a:srgbClr val="F3B431"/>
                </a:solidFill>
              </a:rPr>
              <a:t>차트란?</a:t>
            </a:r>
          </a:p>
          <a:p>
            <a:pPr marL="1752600">
              <a:lnSpc>
                <a:spcPct val="100000"/>
              </a:lnSpc>
              <a:spcBef>
                <a:spcPts val="700"/>
              </a:spcBef>
            </a:pPr>
            <a:r>
              <a:rPr sz="2000" b="1" spc="-459" dirty="0">
                <a:solidFill>
                  <a:srgbClr val="000000"/>
                </a:solidFill>
                <a:latin typeface="Malgun Gothic"/>
                <a:cs typeface="Malgun Gothic"/>
              </a:rPr>
              <a:t>플로우  </a:t>
            </a:r>
            <a:r>
              <a:rPr sz="2000" b="1" spc="-310" dirty="0">
                <a:solidFill>
                  <a:srgbClr val="000000"/>
                </a:solidFill>
                <a:latin typeface="Malgun Gothic"/>
                <a:cs typeface="Malgun Gothic"/>
              </a:rPr>
              <a:t>차트란?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75" dirty="0">
                <a:solidFill>
                  <a:srgbClr val="797979"/>
                </a:solidFill>
                <a:latin typeface="Malgun Gothic"/>
                <a:cs typeface="Malgun Gothic"/>
              </a:rPr>
              <a:t>순서도  </a:t>
            </a:r>
            <a:r>
              <a:rPr sz="2000" b="1" spc="-480" dirty="0">
                <a:solidFill>
                  <a:srgbClr val="797979"/>
                </a:solidFill>
                <a:latin typeface="Malgun Gothic"/>
                <a:cs typeface="Malgun Gothic"/>
              </a:rPr>
              <a:t>기호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7000" y="3606800"/>
            <a:ext cx="376555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810" dirty="0">
                <a:solidFill>
                  <a:srgbClr val="F3B431"/>
                </a:solidFill>
                <a:latin typeface="Malgun Gothic"/>
                <a:cs typeface="Malgun Gothic"/>
              </a:rPr>
              <a:t>플로우</a:t>
            </a:r>
            <a:r>
              <a:rPr sz="5000" spc="-200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5000" spc="-520" dirty="0">
                <a:solidFill>
                  <a:srgbClr val="F3B431"/>
                </a:solidFill>
                <a:latin typeface="Malgun Gothic"/>
                <a:cs typeface="Malgun Gothic"/>
              </a:rPr>
              <a:t>차트란?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61200" y="4990972"/>
            <a:ext cx="5359400" cy="990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6699"/>
              </a:lnSpc>
            </a:pPr>
            <a:r>
              <a:rPr sz="2500" b="1" spc="-570" dirty="0">
                <a:latin typeface="Malgun Gothic"/>
                <a:cs typeface="Malgun Gothic"/>
              </a:rPr>
              <a:t>알고리즘</a:t>
            </a:r>
            <a:r>
              <a:rPr sz="2500" spc="-570" dirty="0">
                <a:latin typeface="Malgun Gothic"/>
                <a:cs typeface="Malgun Gothic"/>
              </a:rPr>
              <a:t>을 </a:t>
            </a:r>
            <a:r>
              <a:rPr sz="2500" spc="-560" dirty="0">
                <a:latin typeface="Malgun Gothic"/>
                <a:cs typeface="Malgun Gothic"/>
              </a:rPr>
              <a:t>프로그래머가 </a:t>
            </a:r>
            <a:r>
              <a:rPr sz="2500" spc="-565" dirty="0">
                <a:latin typeface="Malgun Gothic"/>
                <a:cs typeface="Malgun Gothic"/>
              </a:rPr>
              <a:t>쉽게 </a:t>
            </a:r>
            <a:r>
              <a:rPr sz="2500" spc="-525" dirty="0">
                <a:latin typeface="Malgun Gothic"/>
                <a:cs typeface="Malgun Gothic"/>
              </a:rPr>
              <a:t>알아볼 </a:t>
            </a:r>
            <a:r>
              <a:rPr sz="2500" spc="-575" dirty="0">
                <a:latin typeface="Malgun Gothic"/>
                <a:cs typeface="Malgun Gothic"/>
              </a:rPr>
              <a:t>수 </a:t>
            </a:r>
            <a:r>
              <a:rPr sz="2500" spc="-595" dirty="0">
                <a:latin typeface="Malgun Gothic"/>
                <a:cs typeface="Malgun Gothic"/>
              </a:rPr>
              <a:t>있도록  </a:t>
            </a:r>
            <a:r>
              <a:rPr sz="2500" spc="-585" dirty="0">
                <a:latin typeface="Malgun Gothic"/>
                <a:cs typeface="Malgun Gothic"/>
              </a:rPr>
              <a:t>정해진  </a:t>
            </a:r>
            <a:r>
              <a:rPr sz="2500" spc="-595" dirty="0">
                <a:latin typeface="Malgun Gothic"/>
                <a:cs typeface="Malgun Gothic"/>
              </a:rPr>
              <a:t>기호를  </a:t>
            </a:r>
            <a:r>
              <a:rPr sz="2500" spc="-550" dirty="0">
                <a:latin typeface="Malgun Gothic"/>
                <a:cs typeface="Malgun Gothic"/>
              </a:rPr>
              <a:t>사용하여  </a:t>
            </a:r>
            <a:r>
              <a:rPr sz="2500" b="1" spc="-590" dirty="0">
                <a:latin typeface="Malgun Gothic"/>
                <a:cs typeface="Malgun Gothic"/>
              </a:rPr>
              <a:t>그림으로  </a:t>
            </a:r>
            <a:r>
              <a:rPr sz="2500" b="1" spc="-500" dirty="0">
                <a:latin typeface="Malgun Gothic"/>
                <a:cs typeface="Malgun Gothic"/>
              </a:rPr>
              <a:t>나타낸 </a:t>
            </a:r>
            <a:r>
              <a:rPr sz="2500" b="1" spc="-459" dirty="0">
                <a:latin typeface="Malgun Gothic"/>
                <a:cs typeface="Malgun Gothic"/>
              </a:rPr>
              <a:t> </a:t>
            </a:r>
            <a:r>
              <a:rPr sz="2500" b="1" spc="-625" dirty="0">
                <a:latin typeface="Malgun Gothic"/>
                <a:cs typeface="Malgun Gothic"/>
              </a:rPr>
              <a:t>것</a:t>
            </a:r>
            <a:endParaRPr sz="25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61200" y="6540500"/>
            <a:ext cx="3488690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645" dirty="0">
                <a:latin typeface="Malgun Gothic"/>
                <a:cs typeface="Malgun Gothic"/>
              </a:rPr>
              <a:t>다른말로  </a:t>
            </a:r>
            <a:r>
              <a:rPr sz="3000" b="1" spc="-685" dirty="0">
                <a:latin typeface="Malgun Gothic"/>
                <a:cs typeface="Malgun Gothic"/>
              </a:rPr>
              <a:t>순서도</a:t>
            </a:r>
            <a:r>
              <a:rPr sz="3000" spc="-685" dirty="0">
                <a:latin typeface="Malgun Gothic"/>
                <a:cs typeface="Malgun Gothic"/>
              </a:rPr>
              <a:t>라고도</a:t>
            </a:r>
            <a:r>
              <a:rPr sz="3000" spc="-415" dirty="0">
                <a:latin typeface="Malgun Gothic"/>
                <a:cs typeface="Malgun Gothic"/>
              </a:rPr>
              <a:t> </a:t>
            </a:r>
            <a:r>
              <a:rPr sz="3000" spc="-600" dirty="0">
                <a:latin typeface="Malgun Gothic"/>
                <a:cs typeface="Malgun Gothic"/>
              </a:rPr>
              <a:t>함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2297" y="3231959"/>
            <a:ext cx="1732914" cy="479425"/>
          </a:xfrm>
          <a:custGeom>
            <a:avLst/>
            <a:gdLst/>
            <a:ahLst/>
            <a:cxnLst/>
            <a:rect l="l" t="t" r="r" b="b"/>
            <a:pathLst>
              <a:path w="1732914" h="479425">
                <a:moveTo>
                  <a:pt x="1493291" y="0"/>
                </a:moveTo>
                <a:lnTo>
                  <a:pt x="239458" y="0"/>
                </a:lnTo>
                <a:lnTo>
                  <a:pt x="191200" y="4865"/>
                </a:lnTo>
                <a:lnTo>
                  <a:pt x="146252" y="18818"/>
                </a:lnTo>
                <a:lnTo>
                  <a:pt x="105576" y="40896"/>
                </a:lnTo>
                <a:lnTo>
                  <a:pt x="70137" y="70137"/>
                </a:lnTo>
                <a:lnTo>
                  <a:pt x="40896" y="105576"/>
                </a:lnTo>
                <a:lnTo>
                  <a:pt x="18818" y="146252"/>
                </a:lnTo>
                <a:lnTo>
                  <a:pt x="4865" y="191200"/>
                </a:lnTo>
                <a:lnTo>
                  <a:pt x="0" y="239458"/>
                </a:lnTo>
                <a:lnTo>
                  <a:pt x="4865" y="287712"/>
                </a:lnTo>
                <a:lnTo>
                  <a:pt x="18818" y="332657"/>
                </a:lnTo>
                <a:lnTo>
                  <a:pt x="40896" y="373330"/>
                </a:lnTo>
                <a:lnTo>
                  <a:pt x="70137" y="408768"/>
                </a:lnTo>
                <a:lnTo>
                  <a:pt x="105576" y="438008"/>
                </a:lnTo>
                <a:lnTo>
                  <a:pt x="146252" y="460086"/>
                </a:lnTo>
                <a:lnTo>
                  <a:pt x="191200" y="474039"/>
                </a:lnTo>
                <a:lnTo>
                  <a:pt x="239458" y="478904"/>
                </a:lnTo>
                <a:lnTo>
                  <a:pt x="1493291" y="478904"/>
                </a:lnTo>
                <a:lnTo>
                  <a:pt x="1541548" y="474039"/>
                </a:lnTo>
                <a:lnTo>
                  <a:pt x="1586495" y="460086"/>
                </a:lnTo>
                <a:lnTo>
                  <a:pt x="1627169" y="438008"/>
                </a:lnTo>
                <a:lnTo>
                  <a:pt x="1662606" y="408768"/>
                </a:lnTo>
                <a:lnTo>
                  <a:pt x="1691844" y="373330"/>
                </a:lnTo>
                <a:lnTo>
                  <a:pt x="1713920" y="332657"/>
                </a:lnTo>
                <a:lnTo>
                  <a:pt x="1727872" y="287712"/>
                </a:lnTo>
                <a:lnTo>
                  <a:pt x="1732737" y="239458"/>
                </a:lnTo>
                <a:lnTo>
                  <a:pt x="1727872" y="191200"/>
                </a:lnTo>
                <a:lnTo>
                  <a:pt x="1713920" y="146252"/>
                </a:lnTo>
                <a:lnTo>
                  <a:pt x="1691844" y="105576"/>
                </a:lnTo>
                <a:lnTo>
                  <a:pt x="1662606" y="70137"/>
                </a:lnTo>
                <a:lnTo>
                  <a:pt x="1627169" y="40896"/>
                </a:lnTo>
                <a:lnTo>
                  <a:pt x="1586495" y="18818"/>
                </a:lnTo>
                <a:lnTo>
                  <a:pt x="1541548" y="4865"/>
                </a:lnTo>
                <a:lnTo>
                  <a:pt x="1493291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22297" y="3231959"/>
            <a:ext cx="1732914" cy="479425"/>
          </a:xfrm>
          <a:custGeom>
            <a:avLst/>
            <a:gdLst/>
            <a:ahLst/>
            <a:cxnLst/>
            <a:rect l="l" t="t" r="r" b="b"/>
            <a:pathLst>
              <a:path w="1732914" h="479425">
                <a:moveTo>
                  <a:pt x="239450" y="0"/>
                </a:moveTo>
                <a:lnTo>
                  <a:pt x="1493291" y="0"/>
                </a:lnTo>
                <a:lnTo>
                  <a:pt x="1541548" y="4864"/>
                </a:lnTo>
                <a:lnTo>
                  <a:pt x="1586495" y="18817"/>
                </a:lnTo>
                <a:lnTo>
                  <a:pt x="1627169" y="40894"/>
                </a:lnTo>
                <a:lnTo>
                  <a:pt x="1662606" y="70133"/>
                </a:lnTo>
                <a:lnTo>
                  <a:pt x="1691844" y="105571"/>
                </a:lnTo>
                <a:lnTo>
                  <a:pt x="1713920" y="146245"/>
                </a:lnTo>
                <a:lnTo>
                  <a:pt x="1727872" y="191193"/>
                </a:lnTo>
                <a:lnTo>
                  <a:pt x="1732737" y="239450"/>
                </a:lnTo>
                <a:lnTo>
                  <a:pt x="1727872" y="287708"/>
                </a:lnTo>
                <a:lnTo>
                  <a:pt x="1713920" y="332655"/>
                </a:lnTo>
                <a:lnTo>
                  <a:pt x="1691844" y="373329"/>
                </a:lnTo>
                <a:lnTo>
                  <a:pt x="1662606" y="408767"/>
                </a:lnTo>
                <a:lnTo>
                  <a:pt x="1627169" y="438006"/>
                </a:lnTo>
                <a:lnTo>
                  <a:pt x="1586495" y="460083"/>
                </a:lnTo>
                <a:lnTo>
                  <a:pt x="1541548" y="474035"/>
                </a:lnTo>
                <a:lnTo>
                  <a:pt x="1493291" y="478900"/>
                </a:lnTo>
                <a:lnTo>
                  <a:pt x="239450" y="478900"/>
                </a:lnTo>
                <a:lnTo>
                  <a:pt x="191193" y="474035"/>
                </a:lnTo>
                <a:lnTo>
                  <a:pt x="146245" y="460083"/>
                </a:lnTo>
                <a:lnTo>
                  <a:pt x="105571" y="438006"/>
                </a:lnTo>
                <a:lnTo>
                  <a:pt x="70133" y="408767"/>
                </a:lnTo>
                <a:lnTo>
                  <a:pt x="40894" y="373329"/>
                </a:lnTo>
                <a:lnTo>
                  <a:pt x="18817" y="332655"/>
                </a:lnTo>
                <a:lnTo>
                  <a:pt x="4864" y="287708"/>
                </a:lnTo>
                <a:lnTo>
                  <a:pt x="0" y="239450"/>
                </a:lnTo>
                <a:lnTo>
                  <a:pt x="4864" y="191193"/>
                </a:lnTo>
                <a:lnTo>
                  <a:pt x="18817" y="146245"/>
                </a:lnTo>
                <a:lnTo>
                  <a:pt x="40894" y="105571"/>
                </a:lnTo>
                <a:lnTo>
                  <a:pt x="70133" y="70133"/>
                </a:lnTo>
                <a:lnTo>
                  <a:pt x="105571" y="40894"/>
                </a:lnTo>
                <a:lnTo>
                  <a:pt x="146245" y="18817"/>
                </a:lnTo>
                <a:lnTo>
                  <a:pt x="191193" y="4864"/>
                </a:lnTo>
                <a:lnTo>
                  <a:pt x="23945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425700" y="3352800"/>
            <a:ext cx="320675" cy="248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-340" dirty="0">
                <a:latin typeface="Malgun Gothic"/>
                <a:cs typeface="Malgun Gothic"/>
              </a:rPr>
              <a:t>시작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30184" y="3993324"/>
            <a:ext cx="1725295" cy="610235"/>
          </a:xfrm>
          <a:custGeom>
            <a:avLst/>
            <a:gdLst/>
            <a:ahLst/>
            <a:cxnLst/>
            <a:rect l="l" t="t" r="r" b="b"/>
            <a:pathLst>
              <a:path w="1725295" h="610235">
                <a:moveTo>
                  <a:pt x="0" y="0"/>
                </a:moveTo>
                <a:lnTo>
                  <a:pt x="1724850" y="0"/>
                </a:lnTo>
                <a:lnTo>
                  <a:pt x="1724850" y="610184"/>
                </a:lnTo>
                <a:lnTo>
                  <a:pt x="0" y="610184"/>
                </a:lnTo>
                <a:lnTo>
                  <a:pt x="0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30184" y="3993324"/>
            <a:ext cx="1725295" cy="610235"/>
          </a:xfrm>
          <a:custGeom>
            <a:avLst/>
            <a:gdLst/>
            <a:ahLst/>
            <a:cxnLst/>
            <a:rect l="l" t="t" r="r" b="b"/>
            <a:pathLst>
              <a:path w="1725295" h="610235">
                <a:moveTo>
                  <a:pt x="0" y="0"/>
                </a:moveTo>
                <a:lnTo>
                  <a:pt x="1724850" y="0"/>
                </a:lnTo>
                <a:lnTo>
                  <a:pt x="1724850" y="610184"/>
                </a:lnTo>
                <a:lnTo>
                  <a:pt x="0" y="61018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968500" y="4178300"/>
            <a:ext cx="1257935" cy="248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-350" dirty="0">
                <a:latin typeface="Malgun Gothic"/>
                <a:cs typeface="Malgun Gothic"/>
              </a:rPr>
              <a:t>햄버거를</a:t>
            </a:r>
            <a:r>
              <a:rPr sz="1500" spc="-225" dirty="0">
                <a:latin typeface="Malgun Gothic"/>
                <a:cs typeface="Malgun Gothic"/>
              </a:rPr>
              <a:t> </a:t>
            </a:r>
            <a:r>
              <a:rPr sz="1500" spc="-325" dirty="0">
                <a:latin typeface="Malgun Gothic"/>
                <a:cs typeface="Malgun Gothic"/>
              </a:rPr>
              <a:t>주문한다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61198" y="4877180"/>
            <a:ext cx="2113915" cy="849630"/>
          </a:xfrm>
          <a:custGeom>
            <a:avLst/>
            <a:gdLst/>
            <a:ahLst/>
            <a:cxnLst/>
            <a:rect l="l" t="t" r="r" b="b"/>
            <a:pathLst>
              <a:path w="2113915" h="849629">
                <a:moveTo>
                  <a:pt x="1056817" y="0"/>
                </a:moveTo>
                <a:lnTo>
                  <a:pt x="0" y="424561"/>
                </a:lnTo>
                <a:lnTo>
                  <a:pt x="1056817" y="849122"/>
                </a:lnTo>
                <a:lnTo>
                  <a:pt x="2113635" y="424561"/>
                </a:lnTo>
                <a:lnTo>
                  <a:pt x="1056817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1198" y="4877180"/>
            <a:ext cx="2113915" cy="849630"/>
          </a:xfrm>
          <a:custGeom>
            <a:avLst/>
            <a:gdLst/>
            <a:ahLst/>
            <a:cxnLst/>
            <a:rect l="l" t="t" r="r" b="b"/>
            <a:pathLst>
              <a:path w="2113915" h="849629">
                <a:moveTo>
                  <a:pt x="0" y="424557"/>
                </a:moveTo>
                <a:lnTo>
                  <a:pt x="1056817" y="849114"/>
                </a:lnTo>
                <a:lnTo>
                  <a:pt x="2113635" y="424557"/>
                </a:lnTo>
                <a:lnTo>
                  <a:pt x="1056817" y="0"/>
                </a:lnTo>
                <a:lnTo>
                  <a:pt x="0" y="424557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120900" y="5181600"/>
            <a:ext cx="1005205" cy="248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-295" dirty="0">
                <a:latin typeface="Malgun Gothic"/>
                <a:cs typeface="Malgun Gothic"/>
              </a:rPr>
              <a:t>감자튀김먹을래</a:t>
            </a:r>
            <a:r>
              <a:rPr sz="1500" spc="-25" dirty="0">
                <a:latin typeface="Malgun Gothic"/>
                <a:cs typeface="Malgun Gothic"/>
              </a:rPr>
              <a:t>?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561198" y="6001423"/>
            <a:ext cx="2113915" cy="839469"/>
          </a:xfrm>
          <a:custGeom>
            <a:avLst/>
            <a:gdLst/>
            <a:ahLst/>
            <a:cxnLst/>
            <a:rect l="l" t="t" r="r" b="b"/>
            <a:pathLst>
              <a:path w="2113915" h="839470">
                <a:moveTo>
                  <a:pt x="1056817" y="0"/>
                </a:moveTo>
                <a:lnTo>
                  <a:pt x="0" y="419430"/>
                </a:lnTo>
                <a:lnTo>
                  <a:pt x="1056817" y="838873"/>
                </a:lnTo>
                <a:lnTo>
                  <a:pt x="2113635" y="419430"/>
                </a:lnTo>
                <a:lnTo>
                  <a:pt x="1056817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61198" y="6001423"/>
            <a:ext cx="2113915" cy="839469"/>
          </a:xfrm>
          <a:custGeom>
            <a:avLst/>
            <a:gdLst/>
            <a:ahLst/>
            <a:cxnLst/>
            <a:rect l="l" t="t" r="r" b="b"/>
            <a:pathLst>
              <a:path w="2113915" h="839470">
                <a:moveTo>
                  <a:pt x="0" y="419439"/>
                </a:moveTo>
                <a:lnTo>
                  <a:pt x="1056817" y="838878"/>
                </a:lnTo>
                <a:lnTo>
                  <a:pt x="2113635" y="419439"/>
                </a:lnTo>
                <a:lnTo>
                  <a:pt x="1056817" y="0"/>
                </a:lnTo>
                <a:lnTo>
                  <a:pt x="0" y="419439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159000" y="6311900"/>
            <a:ext cx="911225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-300" dirty="0">
                <a:latin typeface="Malgun Gothic"/>
                <a:cs typeface="Malgun Gothic"/>
              </a:rPr>
              <a:t>음료수</a:t>
            </a:r>
            <a:r>
              <a:rPr sz="1300" spc="-204" dirty="0">
                <a:latin typeface="Malgun Gothic"/>
                <a:cs typeface="Malgun Gothic"/>
              </a:rPr>
              <a:t> </a:t>
            </a:r>
            <a:r>
              <a:rPr sz="1300" spc="-220" dirty="0">
                <a:latin typeface="Malgun Gothic"/>
                <a:cs typeface="Malgun Gothic"/>
              </a:rPr>
              <a:t>마실래?</a:t>
            </a:r>
            <a:endParaRPr sz="1300">
              <a:latin typeface="Malgun Gothic"/>
              <a:cs typeface="Malgun Gothic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730184" y="7124217"/>
            <a:ext cx="1725295" cy="610235"/>
          </a:xfrm>
          <a:custGeom>
            <a:avLst/>
            <a:gdLst/>
            <a:ahLst/>
            <a:cxnLst/>
            <a:rect l="l" t="t" r="r" b="b"/>
            <a:pathLst>
              <a:path w="1725295" h="610234">
                <a:moveTo>
                  <a:pt x="0" y="0"/>
                </a:moveTo>
                <a:lnTo>
                  <a:pt x="1724850" y="0"/>
                </a:lnTo>
                <a:lnTo>
                  <a:pt x="1724850" y="610184"/>
                </a:lnTo>
                <a:lnTo>
                  <a:pt x="0" y="610184"/>
                </a:lnTo>
                <a:lnTo>
                  <a:pt x="0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30184" y="7124217"/>
            <a:ext cx="1725295" cy="610235"/>
          </a:xfrm>
          <a:custGeom>
            <a:avLst/>
            <a:gdLst/>
            <a:ahLst/>
            <a:cxnLst/>
            <a:rect l="l" t="t" r="r" b="b"/>
            <a:pathLst>
              <a:path w="1725295" h="610234">
                <a:moveTo>
                  <a:pt x="0" y="0"/>
                </a:moveTo>
                <a:lnTo>
                  <a:pt x="1724850" y="0"/>
                </a:lnTo>
                <a:lnTo>
                  <a:pt x="1724850" y="610184"/>
                </a:lnTo>
                <a:lnTo>
                  <a:pt x="0" y="61018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260600" y="7302500"/>
            <a:ext cx="673100" cy="248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-345" dirty="0">
                <a:latin typeface="Malgun Gothic"/>
                <a:cs typeface="Malgun Gothic"/>
              </a:rPr>
              <a:t>돈을</a:t>
            </a:r>
            <a:r>
              <a:rPr sz="1500" spc="-240" dirty="0">
                <a:latin typeface="Malgun Gothic"/>
                <a:cs typeface="Malgun Gothic"/>
              </a:rPr>
              <a:t> </a:t>
            </a:r>
            <a:r>
              <a:rPr sz="1500" spc="-300" dirty="0">
                <a:latin typeface="Malgun Gothic"/>
                <a:cs typeface="Malgun Gothic"/>
              </a:rPr>
              <a:t>낸다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755584" y="8016875"/>
            <a:ext cx="1725295" cy="479425"/>
          </a:xfrm>
          <a:custGeom>
            <a:avLst/>
            <a:gdLst/>
            <a:ahLst/>
            <a:cxnLst/>
            <a:rect l="l" t="t" r="r" b="b"/>
            <a:pathLst>
              <a:path w="1725295" h="479425">
                <a:moveTo>
                  <a:pt x="1485404" y="0"/>
                </a:moveTo>
                <a:lnTo>
                  <a:pt x="239458" y="0"/>
                </a:lnTo>
                <a:lnTo>
                  <a:pt x="191200" y="4864"/>
                </a:lnTo>
                <a:lnTo>
                  <a:pt x="146252" y="18816"/>
                </a:lnTo>
                <a:lnTo>
                  <a:pt x="105576" y="40892"/>
                </a:lnTo>
                <a:lnTo>
                  <a:pt x="70137" y="70130"/>
                </a:lnTo>
                <a:lnTo>
                  <a:pt x="40896" y="105568"/>
                </a:lnTo>
                <a:lnTo>
                  <a:pt x="18818" y="146241"/>
                </a:lnTo>
                <a:lnTo>
                  <a:pt x="4865" y="191188"/>
                </a:lnTo>
                <a:lnTo>
                  <a:pt x="0" y="239445"/>
                </a:lnTo>
                <a:lnTo>
                  <a:pt x="4865" y="287703"/>
                </a:lnTo>
                <a:lnTo>
                  <a:pt x="18818" y="332650"/>
                </a:lnTo>
                <a:lnTo>
                  <a:pt x="40896" y="373324"/>
                </a:lnTo>
                <a:lnTo>
                  <a:pt x="70137" y="408762"/>
                </a:lnTo>
                <a:lnTo>
                  <a:pt x="105576" y="438001"/>
                </a:lnTo>
                <a:lnTo>
                  <a:pt x="146252" y="460078"/>
                </a:lnTo>
                <a:lnTo>
                  <a:pt x="191200" y="474030"/>
                </a:lnTo>
                <a:lnTo>
                  <a:pt x="239458" y="478895"/>
                </a:lnTo>
                <a:lnTo>
                  <a:pt x="1485404" y="478895"/>
                </a:lnTo>
                <a:lnTo>
                  <a:pt x="1533662" y="474030"/>
                </a:lnTo>
                <a:lnTo>
                  <a:pt x="1578609" y="460078"/>
                </a:lnTo>
                <a:lnTo>
                  <a:pt x="1619282" y="438001"/>
                </a:lnTo>
                <a:lnTo>
                  <a:pt x="1654719" y="408762"/>
                </a:lnTo>
                <a:lnTo>
                  <a:pt x="1683957" y="373324"/>
                </a:lnTo>
                <a:lnTo>
                  <a:pt x="1706034" y="332650"/>
                </a:lnTo>
                <a:lnTo>
                  <a:pt x="1719985" y="287703"/>
                </a:lnTo>
                <a:lnTo>
                  <a:pt x="1724850" y="239445"/>
                </a:lnTo>
                <a:lnTo>
                  <a:pt x="1719985" y="191188"/>
                </a:lnTo>
                <a:lnTo>
                  <a:pt x="1706034" y="146241"/>
                </a:lnTo>
                <a:lnTo>
                  <a:pt x="1683957" y="105568"/>
                </a:lnTo>
                <a:lnTo>
                  <a:pt x="1654719" y="70130"/>
                </a:lnTo>
                <a:lnTo>
                  <a:pt x="1619282" y="40892"/>
                </a:lnTo>
                <a:lnTo>
                  <a:pt x="1578609" y="18816"/>
                </a:lnTo>
                <a:lnTo>
                  <a:pt x="1533662" y="4864"/>
                </a:lnTo>
                <a:lnTo>
                  <a:pt x="1485404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55584" y="8016875"/>
            <a:ext cx="1725295" cy="479425"/>
          </a:xfrm>
          <a:custGeom>
            <a:avLst/>
            <a:gdLst/>
            <a:ahLst/>
            <a:cxnLst/>
            <a:rect l="l" t="t" r="r" b="b"/>
            <a:pathLst>
              <a:path w="1725295" h="479425">
                <a:moveTo>
                  <a:pt x="239450" y="0"/>
                </a:moveTo>
                <a:lnTo>
                  <a:pt x="1485404" y="0"/>
                </a:lnTo>
                <a:lnTo>
                  <a:pt x="1533662" y="4864"/>
                </a:lnTo>
                <a:lnTo>
                  <a:pt x="1578609" y="18817"/>
                </a:lnTo>
                <a:lnTo>
                  <a:pt x="1619282" y="40894"/>
                </a:lnTo>
                <a:lnTo>
                  <a:pt x="1654719" y="70133"/>
                </a:lnTo>
                <a:lnTo>
                  <a:pt x="1683957" y="105571"/>
                </a:lnTo>
                <a:lnTo>
                  <a:pt x="1706034" y="146245"/>
                </a:lnTo>
                <a:lnTo>
                  <a:pt x="1719985" y="191193"/>
                </a:lnTo>
                <a:lnTo>
                  <a:pt x="1724850" y="239450"/>
                </a:lnTo>
                <a:lnTo>
                  <a:pt x="1719985" y="287708"/>
                </a:lnTo>
                <a:lnTo>
                  <a:pt x="1706034" y="332655"/>
                </a:lnTo>
                <a:lnTo>
                  <a:pt x="1683957" y="373329"/>
                </a:lnTo>
                <a:lnTo>
                  <a:pt x="1654719" y="408767"/>
                </a:lnTo>
                <a:lnTo>
                  <a:pt x="1619282" y="438006"/>
                </a:lnTo>
                <a:lnTo>
                  <a:pt x="1578609" y="460083"/>
                </a:lnTo>
                <a:lnTo>
                  <a:pt x="1533662" y="474035"/>
                </a:lnTo>
                <a:lnTo>
                  <a:pt x="1485404" y="478900"/>
                </a:lnTo>
                <a:lnTo>
                  <a:pt x="239450" y="478900"/>
                </a:lnTo>
                <a:lnTo>
                  <a:pt x="191193" y="474035"/>
                </a:lnTo>
                <a:lnTo>
                  <a:pt x="146245" y="460083"/>
                </a:lnTo>
                <a:lnTo>
                  <a:pt x="105571" y="438006"/>
                </a:lnTo>
                <a:lnTo>
                  <a:pt x="70133" y="408767"/>
                </a:lnTo>
                <a:lnTo>
                  <a:pt x="40894" y="373329"/>
                </a:lnTo>
                <a:lnTo>
                  <a:pt x="18817" y="332655"/>
                </a:lnTo>
                <a:lnTo>
                  <a:pt x="4864" y="287708"/>
                </a:lnTo>
                <a:lnTo>
                  <a:pt x="0" y="239450"/>
                </a:lnTo>
                <a:lnTo>
                  <a:pt x="4864" y="191193"/>
                </a:lnTo>
                <a:lnTo>
                  <a:pt x="18817" y="146245"/>
                </a:lnTo>
                <a:lnTo>
                  <a:pt x="40894" y="105571"/>
                </a:lnTo>
                <a:lnTo>
                  <a:pt x="70133" y="70133"/>
                </a:lnTo>
                <a:lnTo>
                  <a:pt x="105571" y="40894"/>
                </a:lnTo>
                <a:lnTo>
                  <a:pt x="146245" y="18817"/>
                </a:lnTo>
                <a:lnTo>
                  <a:pt x="191193" y="4864"/>
                </a:lnTo>
                <a:lnTo>
                  <a:pt x="23945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527300" y="8140700"/>
            <a:ext cx="172085" cy="248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-345" dirty="0">
                <a:latin typeface="Malgun Gothic"/>
                <a:cs typeface="Malgun Gothic"/>
              </a:rPr>
              <a:t>끝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511662" y="4989868"/>
            <a:ext cx="1725295" cy="610235"/>
          </a:xfrm>
          <a:custGeom>
            <a:avLst/>
            <a:gdLst/>
            <a:ahLst/>
            <a:cxnLst/>
            <a:rect l="l" t="t" r="r" b="b"/>
            <a:pathLst>
              <a:path w="1725295" h="610235">
                <a:moveTo>
                  <a:pt x="0" y="0"/>
                </a:moveTo>
                <a:lnTo>
                  <a:pt x="1724850" y="0"/>
                </a:lnTo>
                <a:lnTo>
                  <a:pt x="1724850" y="610184"/>
                </a:lnTo>
                <a:lnTo>
                  <a:pt x="0" y="610184"/>
                </a:lnTo>
                <a:lnTo>
                  <a:pt x="0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511662" y="4989868"/>
            <a:ext cx="1725295" cy="610235"/>
          </a:xfrm>
          <a:custGeom>
            <a:avLst/>
            <a:gdLst/>
            <a:ahLst/>
            <a:cxnLst/>
            <a:rect l="l" t="t" r="r" b="b"/>
            <a:pathLst>
              <a:path w="1725295" h="610235">
                <a:moveTo>
                  <a:pt x="0" y="0"/>
                </a:moveTo>
                <a:lnTo>
                  <a:pt x="1724850" y="0"/>
                </a:lnTo>
                <a:lnTo>
                  <a:pt x="1724850" y="610184"/>
                </a:lnTo>
                <a:lnTo>
                  <a:pt x="0" y="61018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749800" y="5168900"/>
            <a:ext cx="1254125" cy="248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-340" dirty="0">
                <a:latin typeface="Malgun Gothic"/>
                <a:cs typeface="Malgun Gothic"/>
              </a:rPr>
              <a:t>감자튀김</a:t>
            </a:r>
            <a:r>
              <a:rPr sz="1500" spc="-215" dirty="0">
                <a:latin typeface="Malgun Gothic"/>
                <a:cs typeface="Malgun Gothic"/>
              </a:rPr>
              <a:t> </a:t>
            </a:r>
            <a:r>
              <a:rPr sz="1500" spc="-345" dirty="0">
                <a:latin typeface="Malgun Gothic"/>
                <a:cs typeface="Malgun Gothic"/>
              </a:rPr>
              <a:t>주문하기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511662" y="6108992"/>
            <a:ext cx="1725295" cy="610235"/>
          </a:xfrm>
          <a:custGeom>
            <a:avLst/>
            <a:gdLst/>
            <a:ahLst/>
            <a:cxnLst/>
            <a:rect l="l" t="t" r="r" b="b"/>
            <a:pathLst>
              <a:path w="1725295" h="610234">
                <a:moveTo>
                  <a:pt x="0" y="0"/>
                </a:moveTo>
                <a:lnTo>
                  <a:pt x="1724850" y="0"/>
                </a:lnTo>
                <a:lnTo>
                  <a:pt x="1724850" y="610184"/>
                </a:lnTo>
                <a:lnTo>
                  <a:pt x="0" y="610184"/>
                </a:lnTo>
                <a:lnTo>
                  <a:pt x="0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11662" y="6108992"/>
            <a:ext cx="1725295" cy="610235"/>
          </a:xfrm>
          <a:custGeom>
            <a:avLst/>
            <a:gdLst/>
            <a:ahLst/>
            <a:cxnLst/>
            <a:rect l="l" t="t" r="r" b="b"/>
            <a:pathLst>
              <a:path w="1725295" h="610234">
                <a:moveTo>
                  <a:pt x="0" y="0"/>
                </a:moveTo>
                <a:lnTo>
                  <a:pt x="1724850" y="0"/>
                </a:lnTo>
                <a:lnTo>
                  <a:pt x="1724850" y="610184"/>
                </a:lnTo>
                <a:lnTo>
                  <a:pt x="0" y="61018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826000" y="6286500"/>
            <a:ext cx="1103630" cy="248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-345" dirty="0">
                <a:latin typeface="Malgun Gothic"/>
                <a:cs typeface="Malgun Gothic"/>
              </a:rPr>
              <a:t>음료수</a:t>
            </a:r>
            <a:r>
              <a:rPr sz="1500" spc="-225" dirty="0">
                <a:latin typeface="Malgun Gothic"/>
                <a:cs typeface="Malgun Gothic"/>
              </a:rPr>
              <a:t> </a:t>
            </a:r>
            <a:r>
              <a:rPr sz="1500" spc="-345" dirty="0">
                <a:latin typeface="Malgun Gothic"/>
                <a:cs typeface="Malgun Gothic"/>
              </a:rPr>
              <a:t>주문하기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588666" y="3727932"/>
            <a:ext cx="0" cy="144780"/>
          </a:xfrm>
          <a:custGeom>
            <a:avLst/>
            <a:gdLst/>
            <a:ahLst/>
            <a:cxnLst/>
            <a:rect l="l" t="t" r="r" b="b"/>
            <a:pathLst>
              <a:path h="144779">
                <a:moveTo>
                  <a:pt x="0" y="0"/>
                </a:moveTo>
                <a:lnTo>
                  <a:pt x="0" y="14477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27706" y="3860012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19" h="121920">
                <a:moveTo>
                  <a:pt x="121919" y="0"/>
                </a:moveTo>
                <a:lnTo>
                  <a:pt x="0" y="0"/>
                </a:lnTo>
                <a:lnTo>
                  <a:pt x="60959" y="121920"/>
                </a:lnTo>
                <a:lnTo>
                  <a:pt x="1219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618016" y="4601413"/>
            <a:ext cx="0" cy="144780"/>
          </a:xfrm>
          <a:custGeom>
            <a:avLst/>
            <a:gdLst/>
            <a:ahLst/>
            <a:cxnLst/>
            <a:rect l="l" t="t" r="r" b="b"/>
            <a:pathLst>
              <a:path h="144779">
                <a:moveTo>
                  <a:pt x="0" y="0"/>
                </a:moveTo>
                <a:lnTo>
                  <a:pt x="0" y="14477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557056" y="4733493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19" h="121920">
                <a:moveTo>
                  <a:pt x="121920" y="0"/>
                </a:moveTo>
                <a:lnTo>
                  <a:pt x="0" y="0"/>
                </a:lnTo>
                <a:lnTo>
                  <a:pt x="60960" y="121919"/>
                </a:lnTo>
                <a:lnTo>
                  <a:pt x="1219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618016" y="5727522"/>
            <a:ext cx="0" cy="144780"/>
          </a:xfrm>
          <a:custGeom>
            <a:avLst/>
            <a:gdLst/>
            <a:ahLst/>
            <a:cxnLst/>
            <a:rect l="l" t="t" r="r" b="b"/>
            <a:pathLst>
              <a:path h="144779">
                <a:moveTo>
                  <a:pt x="0" y="0"/>
                </a:moveTo>
                <a:lnTo>
                  <a:pt x="0" y="14477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557056" y="5859602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19" h="121920">
                <a:moveTo>
                  <a:pt x="121920" y="0"/>
                </a:moveTo>
                <a:lnTo>
                  <a:pt x="0" y="0"/>
                </a:lnTo>
                <a:lnTo>
                  <a:pt x="60960" y="121919"/>
                </a:lnTo>
                <a:lnTo>
                  <a:pt x="1219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618016" y="6860806"/>
            <a:ext cx="0" cy="144780"/>
          </a:xfrm>
          <a:custGeom>
            <a:avLst/>
            <a:gdLst/>
            <a:ahLst/>
            <a:cxnLst/>
            <a:rect l="l" t="t" r="r" b="b"/>
            <a:pathLst>
              <a:path h="144779">
                <a:moveTo>
                  <a:pt x="0" y="0"/>
                </a:moveTo>
                <a:lnTo>
                  <a:pt x="0" y="14477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557056" y="6992886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19" h="121920">
                <a:moveTo>
                  <a:pt x="121920" y="0"/>
                </a:moveTo>
                <a:lnTo>
                  <a:pt x="0" y="0"/>
                </a:lnTo>
                <a:lnTo>
                  <a:pt x="60960" y="121920"/>
                </a:lnTo>
                <a:lnTo>
                  <a:pt x="1219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618016" y="7727112"/>
            <a:ext cx="0" cy="144780"/>
          </a:xfrm>
          <a:custGeom>
            <a:avLst/>
            <a:gdLst/>
            <a:ahLst/>
            <a:cxnLst/>
            <a:rect l="l" t="t" r="r" b="b"/>
            <a:pathLst>
              <a:path h="144779">
                <a:moveTo>
                  <a:pt x="0" y="0"/>
                </a:moveTo>
                <a:lnTo>
                  <a:pt x="0" y="14478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557056" y="7859191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19" h="121920">
                <a:moveTo>
                  <a:pt x="121920" y="0"/>
                </a:moveTo>
                <a:lnTo>
                  <a:pt x="0" y="0"/>
                </a:lnTo>
                <a:lnTo>
                  <a:pt x="60960" y="121919"/>
                </a:lnTo>
                <a:lnTo>
                  <a:pt x="1219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302315" y="5240782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19"/>
                </a:lnTo>
                <a:lnTo>
                  <a:pt x="121920" y="609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839364" y="5615749"/>
            <a:ext cx="2590800" cy="234950"/>
          </a:xfrm>
          <a:custGeom>
            <a:avLst/>
            <a:gdLst/>
            <a:ahLst/>
            <a:cxnLst/>
            <a:rect l="l" t="t" r="r" b="b"/>
            <a:pathLst>
              <a:path w="2590800" h="234950">
                <a:moveTo>
                  <a:pt x="2590685" y="0"/>
                </a:moveTo>
                <a:lnTo>
                  <a:pt x="2590685" y="234603"/>
                </a:lnTo>
                <a:lnTo>
                  <a:pt x="12700" y="234603"/>
                </a:lnTo>
                <a:lnTo>
                  <a:pt x="0" y="234603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730144" y="5789383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19" h="121920">
                <a:moveTo>
                  <a:pt x="121919" y="0"/>
                </a:moveTo>
                <a:lnTo>
                  <a:pt x="0" y="60959"/>
                </a:lnTo>
                <a:lnTo>
                  <a:pt x="121919" y="121919"/>
                </a:lnTo>
                <a:lnTo>
                  <a:pt x="1219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302315" y="6358254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20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839364" y="6733222"/>
            <a:ext cx="2590800" cy="234950"/>
          </a:xfrm>
          <a:custGeom>
            <a:avLst/>
            <a:gdLst/>
            <a:ahLst/>
            <a:cxnLst/>
            <a:rect l="l" t="t" r="r" b="b"/>
            <a:pathLst>
              <a:path w="2590800" h="234950">
                <a:moveTo>
                  <a:pt x="2590685" y="0"/>
                </a:moveTo>
                <a:lnTo>
                  <a:pt x="2590685" y="234603"/>
                </a:lnTo>
                <a:lnTo>
                  <a:pt x="12700" y="234603"/>
                </a:lnTo>
                <a:lnTo>
                  <a:pt x="0" y="234603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730144" y="6906856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19" h="121920">
                <a:moveTo>
                  <a:pt x="121919" y="0"/>
                </a:moveTo>
                <a:lnTo>
                  <a:pt x="0" y="60960"/>
                </a:lnTo>
                <a:lnTo>
                  <a:pt x="121919" y="121920"/>
                </a:lnTo>
                <a:lnTo>
                  <a:pt x="1219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629088" y="5067300"/>
            <a:ext cx="69913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56540" algn="l"/>
                <a:tab pos="685800" algn="l"/>
              </a:tabLst>
            </a:pPr>
            <a:r>
              <a:rPr sz="1500" u="heavy" dirty="0">
                <a:latin typeface="Times New Roman"/>
                <a:cs typeface="Times New Roman"/>
              </a:rPr>
              <a:t> 	</a:t>
            </a:r>
            <a:r>
              <a:rPr sz="1500" b="1" u="heavy" spc="40" dirty="0">
                <a:latin typeface="Calibri"/>
                <a:cs typeface="Calibri"/>
              </a:rPr>
              <a:t>Yes	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197100" y="5727700"/>
            <a:ext cx="25844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b="1" spc="15" dirty="0">
                <a:latin typeface="Calibri"/>
                <a:cs typeface="Calibri"/>
              </a:rPr>
              <a:t>No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629088" y="6184900"/>
            <a:ext cx="69913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56540" algn="l"/>
                <a:tab pos="685800" algn="l"/>
              </a:tabLst>
            </a:pPr>
            <a:r>
              <a:rPr sz="1500" u="heavy" dirty="0">
                <a:latin typeface="Times New Roman"/>
                <a:cs typeface="Times New Roman"/>
              </a:rPr>
              <a:t> 	</a:t>
            </a:r>
            <a:r>
              <a:rPr sz="1500" b="1" u="heavy" spc="40" dirty="0">
                <a:latin typeface="Calibri"/>
                <a:cs typeface="Calibri"/>
              </a:rPr>
              <a:t>Yes	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197100" y="6819900"/>
            <a:ext cx="25844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b="1" spc="15" dirty="0">
                <a:latin typeface="Calibri"/>
                <a:cs typeface="Calibri"/>
              </a:rPr>
              <a:t>No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8000" y="266700"/>
            <a:ext cx="152908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409" dirty="0">
                <a:solidFill>
                  <a:srgbClr val="F3B431"/>
                </a:solidFill>
                <a:latin typeface="Malgun Gothic"/>
                <a:cs typeface="Malgun Gothic"/>
              </a:rPr>
              <a:t>02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350000" y="4292600"/>
            <a:ext cx="5715000" cy="3657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23900" y="2971800"/>
            <a:ext cx="6542405" cy="287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719705" algn="l"/>
              </a:tabLst>
            </a:pPr>
            <a:r>
              <a:rPr sz="5000" spc="-65" dirty="0">
                <a:solidFill>
                  <a:srgbClr val="F3B431"/>
                </a:solidFill>
                <a:latin typeface="Malgun Gothic"/>
                <a:cs typeface="Malgun Gothic"/>
              </a:rPr>
              <a:t>terminal	</a:t>
            </a:r>
            <a:r>
              <a:rPr sz="5000" spc="-170" dirty="0">
                <a:solidFill>
                  <a:srgbClr val="797979"/>
                </a:solidFill>
                <a:latin typeface="Malgun Gothic"/>
                <a:cs typeface="Malgun Gothic"/>
              </a:rPr>
              <a:t>Symbol</a:t>
            </a:r>
            <a:endParaRPr sz="5000">
              <a:latin typeface="Malgun Gothic"/>
              <a:cs typeface="Malgun Gothic"/>
            </a:endParaRPr>
          </a:p>
          <a:p>
            <a:pPr marL="736600" marR="5080">
              <a:lnSpc>
                <a:spcPct val="169000"/>
              </a:lnSpc>
              <a:spcBef>
                <a:spcPts val="1820"/>
              </a:spcBef>
            </a:pPr>
            <a:r>
              <a:rPr sz="3600" spc="-865" dirty="0">
                <a:latin typeface="Malgun Gothic"/>
                <a:cs typeface="Malgun Gothic"/>
              </a:rPr>
              <a:t>순서도의 </a:t>
            </a:r>
            <a:r>
              <a:rPr sz="3600" b="1" spc="-775" dirty="0">
                <a:latin typeface="Malgun Gothic"/>
                <a:cs typeface="Malgun Gothic"/>
              </a:rPr>
              <a:t>시작</a:t>
            </a:r>
            <a:r>
              <a:rPr sz="3600" spc="-775" dirty="0">
                <a:latin typeface="Malgun Gothic"/>
                <a:cs typeface="Malgun Gothic"/>
              </a:rPr>
              <a:t>과 </a:t>
            </a:r>
            <a:r>
              <a:rPr sz="3600" b="1" spc="-830" dirty="0">
                <a:latin typeface="Malgun Gothic"/>
                <a:cs typeface="Malgun Gothic"/>
              </a:rPr>
              <a:t>끝</a:t>
            </a:r>
            <a:r>
              <a:rPr sz="3600" spc="-830" dirty="0">
                <a:latin typeface="Malgun Gothic"/>
                <a:cs typeface="Malgun Gothic"/>
              </a:rPr>
              <a:t>을 </a:t>
            </a:r>
            <a:r>
              <a:rPr sz="3600" spc="-750" dirty="0">
                <a:latin typeface="Malgun Gothic"/>
                <a:cs typeface="Malgun Gothic"/>
              </a:rPr>
              <a:t>나타내는 </a:t>
            </a:r>
            <a:r>
              <a:rPr sz="3600" spc="-865" dirty="0">
                <a:latin typeface="Malgun Gothic"/>
                <a:cs typeface="Malgun Gothic"/>
              </a:rPr>
              <a:t>기호  </a:t>
            </a:r>
            <a:r>
              <a:rPr sz="3600" spc="-840" dirty="0">
                <a:latin typeface="Malgun Gothic"/>
                <a:cs typeface="Malgun Gothic"/>
              </a:rPr>
              <a:t>모서리가  </a:t>
            </a:r>
            <a:r>
              <a:rPr sz="3600" b="1" spc="-830" dirty="0">
                <a:latin typeface="Malgun Gothic"/>
                <a:cs typeface="Malgun Gothic"/>
              </a:rPr>
              <a:t>둥근  </a:t>
            </a:r>
            <a:r>
              <a:rPr sz="3600" b="1" spc="-780" dirty="0">
                <a:latin typeface="Malgun Gothic"/>
                <a:cs typeface="Malgun Gothic"/>
              </a:rPr>
              <a:t>사각형 </a:t>
            </a:r>
            <a:r>
              <a:rPr sz="3600" b="1" spc="-735" dirty="0">
                <a:latin typeface="Malgun Gothic"/>
                <a:cs typeface="Malgun Gothic"/>
              </a:rPr>
              <a:t> </a:t>
            </a:r>
            <a:r>
              <a:rPr sz="3600" spc="-775" dirty="0">
                <a:latin typeface="Malgun Gothic"/>
                <a:cs typeface="Malgun Gothic"/>
              </a:rPr>
              <a:t>모양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9100">
              <a:lnSpc>
                <a:spcPct val="100000"/>
              </a:lnSpc>
            </a:pPr>
            <a:r>
              <a:rPr spc="-810" dirty="0">
                <a:solidFill>
                  <a:srgbClr val="F3B431"/>
                </a:solidFill>
              </a:rPr>
              <a:t>플로우</a:t>
            </a:r>
            <a:r>
              <a:rPr spc="-200" dirty="0">
                <a:solidFill>
                  <a:srgbClr val="F3B431"/>
                </a:solidFill>
              </a:rPr>
              <a:t> </a:t>
            </a:r>
            <a:r>
              <a:rPr spc="-520" dirty="0">
                <a:solidFill>
                  <a:srgbClr val="F3B431"/>
                </a:solidFill>
              </a:rPr>
              <a:t>차트란?</a:t>
            </a:r>
          </a:p>
          <a:p>
            <a:pPr marL="1752600">
              <a:lnSpc>
                <a:spcPct val="100000"/>
              </a:lnSpc>
              <a:spcBef>
                <a:spcPts val="700"/>
              </a:spcBef>
            </a:pPr>
            <a:r>
              <a:rPr sz="2000" b="1" spc="-459" dirty="0">
                <a:solidFill>
                  <a:srgbClr val="797979"/>
                </a:solidFill>
                <a:latin typeface="Malgun Gothic"/>
                <a:cs typeface="Malgun Gothic"/>
              </a:rPr>
              <a:t>플로우  </a:t>
            </a:r>
            <a:r>
              <a:rPr sz="2000" b="1" spc="-310" dirty="0">
                <a:solidFill>
                  <a:srgbClr val="797979"/>
                </a:solidFill>
                <a:latin typeface="Malgun Gothic"/>
                <a:cs typeface="Malgun Gothic"/>
              </a:rPr>
              <a:t>차트란?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75" dirty="0">
                <a:solidFill>
                  <a:srgbClr val="030303"/>
                </a:solidFill>
                <a:latin typeface="Malgun Gothic"/>
                <a:cs typeface="Malgun Gothic"/>
              </a:rPr>
              <a:t>순서도  </a:t>
            </a:r>
            <a:r>
              <a:rPr sz="2000" b="1" spc="-480" dirty="0">
                <a:solidFill>
                  <a:srgbClr val="000000"/>
                </a:solidFill>
                <a:latin typeface="Malgun Gothic"/>
                <a:cs typeface="Malgun Gothic"/>
              </a:rPr>
              <a:t>기호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00" y="3771900"/>
            <a:ext cx="7924800" cy="518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08000" y="266700"/>
            <a:ext cx="152908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409" dirty="0">
                <a:solidFill>
                  <a:srgbClr val="F3B431"/>
                </a:solidFill>
                <a:latin typeface="Malgun Gothic"/>
                <a:cs typeface="Malgun Gothic"/>
              </a:rPr>
              <a:t>02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3900" y="2971800"/>
            <a:ext cx="6006465" cy="287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tabLst>
                <a:tab pos="3972560" algn="l"/>
              </a:tabLst>
            </a:pPr>
            <a:r>
              <a:rPr sz="5000" spc="-80" dirty="0">
                <a:solidFill>
                  <a:srgbClr val="F3B431"/>
                </a:solidFill>
                <a:latin typeface="Malgun Gothic"/>
                <a:cs typeface="Malgun Gothic"/>
              </a:rPr>
              <a:t>input/output	</a:t>
            </a:r>
            <a:r>
              <a:rPr sz="5000" spc="-170" dirty="0">
                <a:solidFill>
                  <a:srgbClr val="797979"/>
                </a:solidFill>
                <a:latin typeface="Malgun Gothic"/>
                <a:cs typeface="Malgun Gothic"/>
              </a:rPr>
              <a:t>Symbol</a:t>
            </a:r>
            <a:endParaRPr sz="5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2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3600" b="1" spc="-835" dirty="0">
                <a:latin typeface="Malgun Gothic"/>
                <a:cs typeface="Malgun Gothic"/>
              </a:rPr>
              <a:t>입력</a:t>
            </a:r>
            <a:r>
              <a:rPr sz="3600" spc="-835" dirty="0">
                <a:latin typeface="Malgun Gothic"/>
                <a:cs typeface="Malgun Gothic"/>
              </a:rPr>
              <a:t>과  </a:t>
            </a:r>
            <a:r>
              <a:rPr sz="3600" b="1" spc="-855" dirty="0">
                <a:latin typeface="Malgun Gothic"/>
                <a:cs typeface="Malgun Gothic"/>
              </a:rPr>
              <a:t>출력</a:t>
            </a:r>
            <a:r>
              <a:rPr sz="3600" spc="-855" dirty="0">
                <a:latin typeface="Malgun Gothic"/>
                <a:cs typeface="Malgun Gothic"/>
              </a:rPr>
              <a:t>을  </a:t>
            </a:r>
            <a:r>
              <a:rPr sz="3600" spc="-750" dirty="0">
                <a:latin typeface="Malgun Gothic"/>
                <a:cs typeface="Malgun Gothic"/>
              </a:rPr>
              <a:t>나타내는 </a:t>
            </a:r>
            <a:r>
              <a:rPr sz="3600" spc="-735" dirty="0">
                <a:latin typeface="Malgun Gothic"/>
                <a:cs typeface="Malgun Gothic"/>
              </a:rPr>
              <a:t> </a:t>
            </a:r>
            <a:r>
              <a:rPr sz="3600" spc="-865" dirty="0">
                <a:latin typeface="Malgun Gothic"/>
                <a:cs typeface="Malgun Gothic"/>
              </a:rPr>
              <a:t>기호</a:t>
            </a:r>
            <a:endParaRPr sz="3600">
              <a:latin typeface="Malgun Gothic"/>
              <a:cs typeface="Malgun Gothic"/>
            </a:endParaRPr>
          </a:p>
          <a:p>
            <a:pPr marL="812800">
              <a:lnSpc>
                <a:spcPct val="100000"/>
              </a:lnSpc>
              <a:spcBef>
                <a:spcPts val="2880"/>
              </a:spcBef>
            </a:pPr>
            <a:r>
              <a:rPr sz="3600" b="1" spc="-830" dirty="0">
                <a:latin typeface="Malgun Gothic"/>
                <a:cs typeface="Malgun Gothic"/>
              </a:rPr>
              <a:t>평행사변형</a:t>
            </a:r>
            <a:r>
              <a:rPr sz="3600" b="1" spc="-405" dirty="0">
                <a:latin typeface="Malgun Gothic"/>
                <a:cs typeface="Malgun Gothic"/>
              </a:rPr>
              <a:t> </a:t>
            </a:r>
            <a:r>
              <a:rPr sz="3600" spc="-775" dirty="0">
                <a:latin typeface="Malgun Gothic"/>
                <a:cs typeface="Malgun Gothic"/>
              </a:rPr>
              <a:t>모양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9100">
              <a:lnSpc>
                <a:spcPct val="100000"/>
              </a:lnSpc>
            </a:pPr>
            <a:r>
              <a:rPr spc="-810" dirty="0">
                <a:solidFill>
                  <a:srgbClr val="F3B431"/>
                </a:solidFill>
              </a:rPr>
              <a:t>플로우</a:t>
            </a:r>
            <a:r>
              <a:rPr spc="-200" dirty="0">
                <a:solidFill>
                  <a:srgbClr val="F3B431"/>
                </a:solidFill>
              </a:rPr>
              <a:t> </a:t>
            </a:r>
            <a:r>
              <a:rPr spc="-520" dirty="0">
                <a:solidFill>
                  <a:srgbClr val="F3B431"/>
                </a:solidFill>
              </a:rPr>
              <a:t>차트란?</a:t>
            </a:r>
          </a:p>
          <a:p>
            <a:pPr marL="1752600">
              <a:lnSpc>
                <a:spcPct val="100000"/>
              </a:lnSpc>
              <a:spcBef>
                <a:spcPts val="700"/>
              </a:spcBef>
            </a:pPr>
            <a:r>
              <a:rPr sz="2000" b="1" spc="-459" dirty="0">
                <a:solidFill>
                  <a:srgbClr val="797979"/>
                </a:solidFill>
                <a:latin typeface="Malgun Gothic"/>
                <a:cs typeface="Malgun Gothic"/>
              </a:rPr>
              <a:t>플로우  </a:t>
            </a:r>
            <a:r>
              <a:rPr sz="2000" b="1" spc="-310" dirty="0">
                <a:solidFill>
                  <a:srgbClr val="797979"/>
                </a:solidFill>
                <a:latin typeface="Malgun Gothic"/>
                <a:cs typeface="Malgun Gothic"/>
              </a:rPr>
              <a:t>차트란?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75" dirty="0">
                <a:solidFill>
                  <a:srgbClr val="030303"/>
                </a:solidFill>
                <a:latin typeface="Malgun Gothic"/>
                <a:cs typeface="Malgun Gothic"/>
              </a:rPr>
              <a:t>순서도  </a:t>
            </a:r>
            <a:r>
              <a:rPr sz="2000" b="1" spc="-480" dirty="0">
                <a:solidFill>
                  <a:srgbClr val="000000"/>
                </a:solidFill>
                <a:latin typeface="Malgun Gothic"/>
                <a:cs typeface="Malgun Gothic"/>
              </a:rPr>
              <a:t>기호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86300" y="2946400"/>
            <a:ext cx="7493000" cy="6337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08000" y="266700"/>
            <a:ext cx="152908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409" dirty="0">
                <a:solidFill>
                  <a:srgbClr val="F3B431"/>
                </a:solidFill>
                <a:latin typeface="Malgun Gothic"/>
                <a:cs typeface="Malgun Gothic"/>
              </a:rPr>
              <a:t>02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3900" y="2971800"/>
            <a:ext cx="6535420" cy="287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95" dirty="0">
                <a:solidFill>
                  <a:srgbClr val="F3B431"/>
                </a:solidFill>
                <a:latin typeface="Malgun Gothic"/>
                <a:cs typeface="Malgun Gothic"/>
              </a:rPr>
              <a:t>Process</a:t>
            </a:r>
            <a:r>
              <a:rPr sz="5000" spc="-175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5000" spc="-170" dirty="0">
                <a:solidFill>
                  <a:srgbClr val="797979"/>
                </a:solidFill>
                <a:latin typeface="Malgun Gothic"/>
                <a:cs typeface="Malgun Gothic"/>
              </a:rPr>
              <a:t>Symbol</a:t>
            </a:r>
            <a:endParaRPr sz="5000">
              <a:latin typeface="Malgun Gothic"/>
              <a:cs typeface="Malgun Gothic"/>
            </a:endParaRPr>
          </a:p>
          <a:p>
            <a:pPr marL="736600" marR="5080">
              <a:lnSpc>
                <a:spcPct val="169000"/>
              </a:lnSpc>
              <a:spcBef>
                <a:spcPts val="1820"/>
              </a:spcBef>
            </a:pPr>
            <a:r>
              <a:rPr sz="3600" spc="-840" dirty="0">
                <a:latin typeface="Malgun Gothic"/>
                <a:cs typeface="Malgun Gothic"/>
              </a:rPr>
              <a:t>수학적인 </a:t>
            </a:r>
            <a:r>
              <a:rPr sz="3600" spc="-819" dirty="0">
                <a:latin typeface="Malgun Gothic"/>
                <a:cs typeface="Malgun Gothic"/>
              </a:rPr>
              <a:t>연산문 </a:t>
            </a:r>
            <a:r>
              <a:rPr sz="3600" spc="-830" dirty="0">
                <a:latin typeface="Malgun Gothic"/>
                <a:cs typeface="Malgun Gothic"/>
              </a:rPr>
              <a:t>등 </a:t>
            </a:r>
            <a:r>
              <a:rPr sz="3600" b="1" spc="-795" dirty="0">
                <a:latin typeface="Malgun Gothic"/>
                <a:cs typeface="Malgun Gothic"/>
              </a:rPr>
              <a:t>처리해야할 </a:t>
            </a:r>
            <a:r>
              <a:rPr sz="3600" b="1" spc="-810" dirty="0">
                <a:latin typeface="Malgun Gothic"/>
                <a:cs typeface="Malgun Gothic"/>
              </a:rPr>
              <a:t>작업  직사각형</a:t>
            </a:r>
            <a:r>
              <a:rPr sz="3600" b="1" spc="-430" dirty="0">
                <a:latin typeface="Malgun Gothic"/>
                <a:cs typeface="Malgun Gothic"/>
              </a:rPr>
              <a:t> </a:t>
            </a:r>
            <a:r>
              <a:rPr sz="3600" spc="-775" dirty="0">
                <a:latin typeface="Malgun Gothic"/>
                <a:cs typeface="Malgun Gothic"/>
              </a:rPr>
              <a:t>모양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9100">
              <a:lnSpc>
                <a:spcPct val="100000"/>
              </a:lnSpc>
            </a:pPr>
            <a:r>
              <a:rPr spc="-810" dirty="0">
                <a:solidFill>
                  <a:srgbClr val="F3B431"/>
                </a:solidFill>
              </a:rPr>
              <a:t>플로우</a:t>
            </a:r>
            <a:r>
              <a:rPr spc="-200" dirty="0">
                <a:solidFill>
                  <a:srgbClr val="F3B431"/>
                </a:solidFill>
              </a:rPr>
              <a:t> </a:t>
            </a:r>
            <a:r>
              <a:rPr spc="-520" dirty="0">
                <a:solidFill>
                  <a:srgbClr val="F3B431"/>
                </a:solidFill>
              </a:rPr>
              <a:t>차트란?</a:t>
            </a:r>
          </a:p>
          <a:p>
            <a:pPr marL="1752600">
              <a:lnSpc>
                <a:spcPct val="100000"/>
              </a:lnSpc>
              <a:spcBef>
                <a:spcPts val="700"/>
              </a:spcBef>
            </a:pPr>
            <a:r>
              <a:rPr sz="2000" b="1" spc="-459" dirty="0">
                <a:solidFill>
                  <a:srgbClr val="797979"/>
                </a:solidFill>
                <a:latin typeface="Malgun Gothic"/>
                <a:cs typeface="Malgun Gothic"/>
              </a:rPr>
              <a:t>플로우  </a:t>
            </a:r>
            <a:r>
              <a:rPr sz="2000" b="1" spc="-310" dirty="0">
                <a:solidFill>
                  <a:srgbClr val="797979"/>
                </a:solidFill>
                <a:latin typeface="Malgun Gothic"/>
                <a:cs typeface="Malgun Gothic"/>
              </a:rPr>
              <a:t>차트란?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75" dirty="0">
                <a:solidFill>
                  <a:srgbClr val="030303"/>
                </a:solidFill>
                <a:latin typeface="Malgun Gothic"/>
                <a:cs typeface="Malgun Gothic"/>
              </a:rPr>
              <a:t>순서도  </a:t>
            </a:r>
            <a:r>
              <a:rPr sz="2000" b="1" spc="-480" dirty="0">
                <a:solidFill>
                  <a:srgbClr val="000000"/>
                </a:solidFill>
                <a:latin typeface="Malgun Gothic"/>
                <a:cs typeface="Malgun Gothic"/>
              </a:rPr>
              <a:t>기호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53200" y="2616200"/>
            <a:ext cx="5918200" cy="665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08000" y="266700"/>
            <a:ext cx="152908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409" dirty="0">
                <a:solidFill>
                  <a:srgbClr val="F3B431"/>
                </a:solidFill>
                <a:latin typeface="Malgun Gothic"/>
                <a:cs typeface="Malgun Gothic"/>
              </a:rPr>
              <a:t>02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3900" y="2971800"/>
            <a:ext cx="455041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125" dirty="0">
                <a:solidFill>
                  <a:srgbClr val="F3B431"/>
                </a:solidFill>
                <a:latin typeface="Malgun Gothic"/>
                <a:cs typeface="Malgun Gothic"/>
              </a:rPr>
              <a:t>Decision</a:t>
            </a:r>
            <a:r>
              <a:rPr sz="5000" spc="-155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5000" spc="-170" dirty="0">
                <a:solidFill>
                  <a:srgbClr val="797979"/>
                </a:solidFill>
                <a:latin typeface="Malgun Gothic"/>
                <a:cs typeface="Malgun Gothic"/>
              </a:rPr>
              <a:t>Symbol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09700" y="4356100"/>
            <a:ext cx="5402580" cy="2141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3200" indent="-190500">
              <a:lnSpc>
                <a:spcPct val="100000"/>
              </a:lnSpc>
            </a:pPr>
            <a:r>
              <a:rPr sz="3600" b="1" spc="-585" dirty="0">
                <a:latin typeface="Malgun Gothic"/>
                <a:cs typeface="Malgun Gothic"/>
              </a:rPr>
              <a:t>판단(분기)</a:t>
            </a:r>
            <a:r>
              <a:rPr sz="3600" spc="-585" dirty="0">
                <a:latin typeface="Malgun Gothic"/>
                <a:cs typeface="Malgun Gothic"/>
              </a:rPr>
              <a:t>를 </a:t>
            </a:r>
            <a:r>
              <a:rPr sz="3600" spc="-765" dirty="0">
                <a:latin typeface="Malgun Gothic"/>
                <a:cs typeface="Malgun Gothic"/>
              </a:rPr>
              <a:t>나타내기  </a:t>
            </a:r>
            <a:r>
              <a:rPr sz="3600" spc="-810" dirty="0">
                <a:latin typeface="Malgun Gothic"/>
                <a:cs typeface="Malgun Gothic"/>
              </a:rPr>
              <a:t>위한 </a:t>
            </a:r>
            <a:r>
              <a:rPr sz="3600" spc="-685" dirty="0">
                <a:latin typeface="Malgun Gothic"/>
                <a:cs typeface="Malgun Gothic"/>
              </a:rPr>
              <a:t> </a:t>
            </a:r>
            <a:r>
              <a:rPr sz="3600" spc="-865" dirty="0">
                <a:latin typeface="Malgun Gothic"/>
                <a:cs typeface="Malgun Gothic"/>
              </a:rPr>
              <a:t>기호</a:t>
            </a:r>
            <a:endParaRPr sz="3600">
              <a:latin typeface="Malgun Gothic"/>
              <a:cs typeface="Malgun Gothic"/>
            </a:endParaRPr>
          </a:p>
          <a:p>
            <a:pPr marL="203200">
              <a:lnSpc>
                <a:spcPct val="100000"/>
              </a:lnSpc>
              <a:spcBef>
                <a:spcPts val="980"/>
              </a:spcBef>
            </a:pPr>
            <a:r>
              <a:rPr sz="3000" spc="-415" dirty="0">
                <a:latin typeface="Malgun Gothic"/>
                <a:cs typeface="Malgun Gothic"/>
              </a:rPr>
              <a:t>(답이 </a:t>
            </a:r>
            <a:r>
              <a:rPr sz="3000" spc="-180" dirty="0">
                <a:latin typeface="Malgun Gothic"/>
                <a:cs typeface="Malgun Gothic"/>
              </a:rPr>
              <a:t>yes </a:t>
            </a:r>
            <a:r>
              <a:rPr sz="3000" spc="30" dirty="0">
                <a:latin typeface="Malgun Gothic"/>
                <a:cs typeface="Malgun Gothic"/>
              </a:rPr>
              <a:t>/ </a:t>
            </a:r>
            <a:r>
              <a:rPr sz="3000" spc="-445" dirty="0">
                <a:latin typeface="Malgun Gothic"/>
                <a:cs typeface="Malgun Gothic"/>
              </a:rPr>
              <a:t>no </a:t>
            </a:r>
            <a:r>
              <a:rPr sz="3000" spc="-690" dirty="0">
                <a:latin typeface="Malgun Gothic"/>
                <a:cs typeface="Malgun Gothic"/>
              </a:rPr>
              <a:t>중  </a:t>
            </a:r>
            <a:r>
              <a:rPr sz="3000" spc="-650" dirty="0">
                <a:latin typeface="Malgun Gothic"/>
                <a:cs typeface="Malgun Gothic"/>
              </a:rPr>
              <a:t>하나인  </a:t>
            </a:r>
            <a:r>
              <a:rPr sz="3000" spc="-710" dirty="0">
                <a:latin typeface="Malgun Gothic"/>
                <a:cs typeface="Malgun Gothic"/>
              </a:rPr>
              <a:t>질문을</a:t>
            </a:r>
            <a:r>
              <a:rPr sz="3000" spc="-415" dirty="0">
                <a:latin typeface="Malgun Gothic"/>
                <a:cs typeface="Malgun Gothic"/>
              </a:rPr>
              <a:t> </a:t>
            </a:r>
            <a:r>
              <a:rPr sz="3000" spc="-390" dirty="0">
                <a:latin typeface="Malgun Gothic"/>
                <a:cs typeface="Malgun Gothic"/>
              </a:rPr>
              <a:t>포함)</a:t>
            </a:r>
            <a:endParaRPr sz="3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600" b="1" spc="-795" dirty="0">
                <a:latin typeface="Malgun Gothic"/>
                <a:cs typeface="Malgun Gothic"/>
              </a:rPr>
              <a:t>마름모</a:t>
            </a:r>
            <a:r>
              <a:rPr sz="3600" b="1" spc="-420" dirty="0">
                <a:latin typeface="Malgun Gothic"/>
                <a:cs typeface="Malgun Gothic"/>
              </a:rPr>
              <a:t> </a:t>
            </a:r>
            <a:r>
              <a:rPr sz="3600" spc="-775" dirty="0">
                <a:latin typeface="Malgun Gothic"/>
                <a:cs typeface="Malgun Gothic"/>
              </a:rPr>
              <a:t>모양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9100">
              <a:lnSpc>
                <a:spcPct val="100000"/>
              </a:lnSpc>
            </a:pPr>
            <a:r>
              <a:rPr spc="-810" dirty="0">
                <a:solidFill>
                  <a:srgbClr val="F3B431"/>
                </a:solidFill>
              </a:rPr>
              <a:t>플로우</a:t>
            </a:r>
            <a:r>
              <a:rPr spc="-200" dirty="0">
                <a:solidFill>
                  <a:srgbClr val="F3B431"/>
                </a:solidFill>
              </a:rPr>
              <a:t> </a:t>
            </a:r>
            <a:r>
              <a:rPr spc="-520" dirty="0">
                <a:solidFill>
                  <a:srgbClr val="F3B431"/>
                </a:solidFill>
              </a:rPr>
              <a:t>차트란?</a:t>
            </a:r>
          </a:p>
          <a:p>
            <a:pPr marL="1752600">
              <a:lnSpc>
                <a:spcPct val="100000"/>
              </a:lnSpc>
              <a:spcBef>
                <a:spcPts val="700"/>
              </a:spcBef>
            </a:pPr>
            <a:r>
              <a:rPr sz="2000" b="1" spc="-459" dirty="0">
                <a:solidFill>
                  <a:srgbClr val="797979"/>
                </a:solidFill>
                <a:latin typeface="Malgun Gothic"/>
                <a:cs typeface="Malgun Gothic"/>
              </a:rPr>
              <a:t>플로우  </a:t>
            </a:r>
            <a:r>
              <a:rPr sz="2000" b="1" spc="-310" dirty="0">
                <a:solidFill>
                  <a:srgbClr val="797979"/>
                </a:solidFill>
                <a:latin typeface="Malgun Gothic"/>
                <a:cs typeface="Malgun Gothic"/>
              </a:rPr>
              <a:t>차트란?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75" dirty="0">
                <a:solidFill>
                  <a:srgbClr val="030303"/>
                </a:solidFill>
                <a:latin typeface="Malgun Gothic"/>
                <a:cs typeface="Malgun Gothic"/>
              </a:rPr>
              <a:t>순서도  </a:t>
            </a:r>
            <a:r>
              <a:rPr sz="2000" b="1" spc="-480" dirty="0">
                <a:solidFill>
                  <a:srgbClr val="000000"/>
                </a:solidFill>
                <a:latin typeface="Malgun Gothic"/>
                <a:cs typeface="Malgun Gothic"/>
              </a:rPr>
              <a:t>기호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51659" y="1198130"/>
            <a:ext cx="4553585" cy="381000"/>
          </a:xfrm>
          <a:custGeom>
            <a:avLst/>
            <a:gdLst/>
            <a:ahLst/>
            <a:cxnLst/>
            <a:rect l="l" t="t" r="r" b="b"/>
            <a:pathLst>
              <a:path w="4553584" h="381000">
                <a:moveTo>
                  <a:pt x="0" y="0"/>
                </a:moveTo>
                <a:lnTo>
                  <a:pt x="4553140" y="0"/>
                </a:lnTo>
                <a:lnTo>
                  <a:pt x="455314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818181">
              <a:alpha val="37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4297" y="1198130"/>
            <a:ext cx="4346575" cy="381000"/>
          </a:xfrm>
          <a:custGeom>
            <a:avLst/>
            <a:gdLst/>
            <a:ahLst/>
            <a:cxnLst/>
            <a:rect l="l" t="t" r="r" b="b"/>
            <a:pathLst>
              <a:path w="4346575" h="381000">
                <a:moveTo>
                  <a:pt x="0" y="0"/>
                </a:moveTo>
                <a:lnTo>
                  <a:pt x="4346082" y="0"/>
                </a:lnTo>
                <a:lnTo>
                  <a:pt x="4346082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818181">
              <a:alpha val="37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7997" y="7575016"/>
            <a:ext cx="10420350" cy="165100"/>
          </a:xfrm>
          <a:custGeom>
            <a:avLst/>
            <a:gdLst/>
            <a:ahLst/>
            <a:cxnLst/>
            <a:rect l="l" t="t" r="r" b="b"/>
            <a:pathLst>
              <a:path w="10420350" h="165100">
                <a:moveTo>
                  <a:pt x="0" y="0"/>
                </a:moveTo>
                <a:lnTo>
                  <a:pt x="10420146" y="0"/>
                </a:lnTo>
                <a:lnTo>
                  <a:pt x="10420146" y="165100"/>
                </a:lnTo>
                <a:lnTo>
                  <a:pt x="0" y="165100"/>
                </a:lnTo>
                <a:lnTo>
                  <a:pt x="0" y="0"/>
                </a:lnTo>
                <a:close/>
              </a:path>
            </a:pathLst>
          </a:custGeom>
          <a:solidFill>
            <a:srgbClr val="959595">
              <a:alpha val="37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76754" y="4018279"/>
            <a:ext cx="10420350" cy="165100"/>
          </a:xfrm>
          <a:custGeom>
            <a:avLst/>
            <a:gdLst/>
            <a:ahLst/>
            <a:cxnLst/>
            <a:rect l="l" t="t" r="r" b="b"/>
            <a:pathLst>
              <a:path w="10420350" h="165100">
                <a:moveTo>
                  <a:pt x="0" y="0"/>
                </a:moveTo>
                <a:lnTo>
                  <a:pt x="10420146" y="0"/>
                </a:lnTo>
                <a:lnTo>
                  <a:pt x="10420146" y="165100"/>
                </a:lnTo>
                <a:lnTo>
                  <a:pt x="0" y="165100"/>
                </a:lnTo>
                <a:lnTo>
                  <a:pt x="0" y="0"/>
                </a:lnTo>
                <a:close/>
              </a:path>
            </a:pathLst>
          </a:custGeom>
          <a:solidFill>
            <a:srgbClr val="959595">
              <a:alpha val="37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3460" y="2575509"/>
            <a:ext cx="2374696" cy="2926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2060" y="2672994"/>
            <a:ext cx="1917700" cy="2469515"/>
          </a:xfrm>
          <a:custGeom>
            <a:avLst/>
            <a:gdLst/>
            <a:ahLst/>
            <a:cxnLst/>
            <a:rect l="l" t="t" r="r" b="b"/>
            <a:pathLst>
              <a:path w="1917700" h="2469515">
                <a:moveTo>
                  <a:pt x="1468452" y="0"/>
                </a:moveTo>
                <a:lnTo>
                  <a:pt x="451041" y="0"/>
                </a:lnTo>
                <a:lnTo>
                  <a:pt x="379888" y="175"/>
                </a:lnTo>
                <a:lnTo>
                  <a:pt x="321090" y="1407"/>
                </a:lnTo>
                <a:lnTo>
                  <a:pt x="271315" y="4751"/>
                </a:lnTo>
                <a:lnTo>
                  <a:pt x="227230" y="11262"/>
                </a:lnTo>
                <a:lnTo>
                  <a:pt x="185501" y="21996"/>
                </a:lnTo>
                <a:lnTo>
                  <a:pt x="141974" y="42327"/>
                </a:lnTo>
                <a:lnTo>
                  <a:pt x="103090" y="69614"/>
                </a:lnTo>
                <a:lnTo>
                  <a:pt x="69620" y="103085"/>
                </a:lnTo>
                <a:lnTo>
                  <a:pt x="42334" y="141969"/>
                </a:lnTo>
                <a:lnTo>
                  <a:pt x="22005" y="185496"/>
                </a:lnTo>
                <a:lnTo>
                  <a:pt x="11264" y="227222"/>
                </a:lnTo>
                <a:lnTo>
                  <a:pt x="4744" y="271306"/>
                </a:lnTo>
                <a:lnTo>
                  <a:pt x="1408" y="320649"/>
                </a:lnTo>
                <a:lnTo>
                  <a:pt x="176" y="378855"/>
                </a:lnTo>
                <a:lnTo>
                  <a:pt x="0" y="449033"/>
                </a:lnTo>
                <a:lnTo>
                  <a:pt x="4" y="2020176"/>
                </a:lnTo>
                <a:lnTo>
                  <a:pt x="176" y="2089334"/>
                </a:lnTo>
                <a:lnTo>
                  <a:pt x="1408" y="2148130"/>
                </a:lnTo>
                <a:lnTo>
                  <a:pt x="4771" y="2198031"/>
                </a:lnTo>
                <a:lnTo>
                  <a:pt x="11270" y="2242003"/>
                </a:lnTo>
                <a:lnTo>
                  <a:pt x="22005" y="2283714"/>
                </a:lnTo>
                <a:lnTo>
                  <a:pt x="42334" y="2327240"/>
                </a:lnTo>
                <a:lnTo>
                  <a:pt x="69620" y="2366124"/>
                </a:lnTo>
                <a:lnTo>
                  <a:pt x="103090" y="2399595"/>
                </a:lnTo>
                <a:lnTo>
                  <a:pt x="141974" y="2426882"/>
                </a:lnTo>
                <a:lnTo>
                  <a:pt x="185501" y="2447213"/>
                </a:lnTo>
                <a:lnTo>
                  <a:pt x="227214" y="2457954"/>
                </a:lnTo>
                <a:lnTo>
                  <a:pt x="271188" y="2464468"/>
                </a:lnTo>
                <a:lnTo>
                  <a:pt x="320659" y="2467814"/>
                </a:lnTo>
                <a:lnTo>
                  <a:pt x="378866" y="2469046"/>
                </a:lnTo>
                <a:lnTo>
                  <a:pt x="449045" y="2469222"/>
                </a:lnTo>
                <a:lnTo>
                  <a:pt x="1466458" y="2469222"/>
                </a:lnTo>
                <a:lnTo>
                  <a:pt x="1537610" y="2469046"/>
                </a:lnTo>
                <a:lnTo>
                  <a:pt x="1596407" y="2467814"/>
                </a:lnTo>
                <a:lnTo>
                  <a:pt x="1646183" y="2464468"/>
                </a:lnTo>
                <a:lnTo>
                  <a:pt x="1690270" y="2457954"/>
                </a:lnTo>
                <a:lnTo>
                  <a:pt x="1732003" y="2447213"/>
                </a:lnTo>
                <a:lnTo>
                  <a:pt x="1775523" y="2426882"/>
                </a:lnTo>
                <a:lnTo>
                  <a:pt x="1814403" y="2399595"/>
                </a:lnTo>
                <a:lnTo>
                  <a:pt x="1847873" y="2366124"/>
                </a:lnTo>
                <a:lnTo>
                  <a:pt x="1875159" y="2327240"/>
                </a:lnTo>
                <a:lnTo>
                  <a:pt x="1895490" y="2283714"/>
                </a:lnTo>
                <a:lnTo>
                  <a:pt x="1906233" y="2241987"/>
                </a:lnTo>
                <a:lnTo>
                  <a:pt x="1912754" y="2197904"/>
                </a:lnTo>
                <a:lnTo>
                  <a:pt x="1916090" y="2148561"/>
                </a:lnTo>
                <a:lnTo>
                  <a:pt x="1917323" y="2090354"/>
                </a:lnTo>
                <a:lnTo>
                  <a:pt x="1917499" y="2020176"/>
                </a:lnTo>
                <a:lnTo>
                  <a:pt x="1917494" y="449033"/>
                </a:lnTo>
                <a:lnTo>
                  <a:pt x="1917323" y="379882"/>
                </a:lnTo>
                <a:lnTo>
                  <a:pt x="1916090" y="321082"/>
                </a:lnTo>
                <a:lnTo>
                  <a:pt x="1912726" y="271178"/>
                </a:lnTo>
                <a:lnTo>
                  <a:pt x="1906226" y="227206"/>
                </a:lnTo>
                <a:lnTo>
                  <a:pt x="1895490" y="185496"/>
                </a:lnTo>
                <a:lnTo>
                  <a:pt x="1875159" y="141969"/>
                </a:lnTo>
                <a:lnTo>
                  <a:pt x="1847873" y="103085"/>
                </a:lnTo>
                <a:lnTo>
                  <a:pt x="1814403" y="69614"/>
                </a:lnTo>
                <a:lnTo>
                  <a:pt x="1775523" y="42327"/>
                </a:lnTo>
                <a:lnTo>
                  <a:pt x="1732003" y="21996"/>
                </a:lnTo>
                <a:lnTo>
                  <a:pt x="1690286" y="11262"/>
                </a:lnTo>
                <a:lnTo>
                  <a:pt x="1646310" y="4751"/>
                </a:lnTo>
                <a:lnTo>
                  <a:pt x="1596838" y="1407"/>
                </a:lnTo>
                <a:lnTo>
                  <a:pt x="1538631" y="175"/>
                </a:lnTo>
                <a:lnTo>
                  <a:pt x="1468452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4827" y="3488131"/>
            <a:ext cx="1864360" cy="0"/>
          </a:xfrm>
          <a:custGeom>
            <a:avLst/>
            <a:gdLst/>
            <a:ahLst/>
            <a:cxnLst/>
            <a:rect l="l" t="t" r="r" b="b"/>
            <a:pathLst>
              <a:path w="1864360">
                <a:moveTo>
                  <a:pt x="0" y="0"/>
                </a:moveTo>
                <a:lnTo>
                  <a:pt x="1864233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8723" y="4813325"/>
            <a:ext cx="1917064" cy="0"/>
          </a:xfrm>
          <a:custGeom>
            <a:avLst/>
            <a:gdLst/>
            <a:ahLst/>
            <a:cxnLst/>
            <a:rect l="l" t="t" r="r" b="b"/>
            <a:pathLst>
              <a:path w="1917064">
                <a:moveTo>
                  <a:pt x="0" y="0"/>
                </a:moveTo>
                <a:lnTo>
                  <a:pt x="1916938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447800" y="2806700"/>
            <a:ext cx="458470" cy="591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-225" dirty="0">
                <a:solidFill>
                  <a:srgbClr val="FFFFFF"/>
                </a:solidFill>
                <a:latin typeface="Malgun Gothic"/>
                <a:cs typeface="Malgun Gothic"/>
              </a:rPr>
              <a:t>01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4400" y="3746500"/>
            <a:ext cx="1617345" cy="42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415" dirty="0">
                <a:solidFill>
                  <a:srgbClr val="FFFFFF"/>
                </a:solidFill>
                <a:latin typeface="Malgun Gothic"/>
                <a:cs typeface="Malgun Gothic"/>
              </a:rPr>
              <a:t>소프트웨어란</a:t>
            </a:r>
            <a:endParaRPr sz="2500">
              <a:latin typeface="Malgun Gothic"/>
              <a:cs typeface="Malgun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81100" y="4076700"/>
            <a:ext cx="1072515" cy="42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455" dirty="0">
                <a:solidFill>
                  <a:srgbClr val="FFFFFF"/>
                </a:solidFill>
                <a:latin typeface="Malgun Gothic"/>
                <a:cs typeface="Malgun Gothic"/>
              </a:rPr>
              <a:t>무엇인</a:t>
            </a:r>
            <a:r>
              <a:rPr sz="2500" spc="-400" dirty="0">
                <a:solidFill>
                  <a:srgbClr val="FFFFFF"/>
                </a:solidFill>
                <a:latin typeface="Malgun Gothic"/>
                <a:cs typeface="Malgun Gothic"/>
              </a:rPr>
              <a:t>가</a:t>
            </a:r>
            <a:endParaRPr sz="2500">
              <a:latin typeface="Malgun Gothic"/>
              <a:cs typeface="Malgun Gothic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778375" y="965200"/>
            <a:ext cx="3538854" cy="850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66750" algn="l"/>
                <a:tab pos="3229610" algn="l"/>
              </a:tabLst>
            </a:pPr>
            <a:r>
              <a:rPr spc="55" dirty="0">
                <a:solidFill>
                  <a:srgbClr val="010101"/>
                </a:solidFill>
                <a:latin typeface="Verdana"/>
                <a:cs typeface="Verdana"/>
              </a:rPr>
              <a:t>[	</a:t>
            </a:r>
            <a:r>
              <a:rPr b="1" spc="155" dirty="0">
                <a:solidFill>
                  <a:srgbClr val="797979"/>
                </a:solidFill>
                <a:latin typeface="Calibri"/>
                <a:cs typeface="Calibri"/>
              </a:rPr>
              <a:t>I</a:t>
            </a:r>
            <a:r>
              <a:rPr b="1" spc="-385" dirty="0">
                <a:solidFill>
                  <a:srgbClr val="797979"/>
                </a:solidFill>
                <a:latin typeface="Calibri"/>
                <a:cs typeface="Calibri"/>
              </a:rPr>
              <a:t> </a:t>
            </a:r>
            <a:r>
              <a:rPr b="1" spc="260" dirty="0">
                <a:solidFill>
                  <a:srgbClr val="797979"/>
                </a:solidFill>
                <a:latin typeface="Calibri"/>
                <a:cs typeface="Calibri"/>
              </a:rPr>
              <a:t>N</a:t>
            </a:r>
            <a:r>
              <a:rPr b="1" spc="-385" dirty="0">
                <a:solidFill>
                  <a:srgbClr val="797979"/>
                </a:solidFill>
                <a:latin typeface="Calibri"/>
                <a:cs typeface="Calibri"/>
              </a:rPr>
              <a:t> </a:t>
            </a:r>
            <a:r>
              <a:rPr b="1" spc="375" dirty="0">
                <a:solidFill>
                  <a:srgbClr val="797979"/>
                </a:solidFill>
                <a:latin typeface="Calibri"/>
                <a:cs typeface="Calibri"/>
              </a:rPr>
              <a:t>D</a:t>
            </a:r>
            <a:r>
              <a:rPr b="1" spc="-385" dirty="0">
                <a:solidFill>
                  <a:srgbClr val="797979"/>
                </a:solidFill>
                <a:latin typeface="Calibri"/>
                <a:cs typeface="Calibri"/>
              </a:rPr>
              <a:t> </a:t>
            </a:r>
            <a:r>
              <a:rPr b="1" spc="280" dirty="0">
                <a:solidFill>
                  <a:srgbClr val="797979"/>
                </a:solidFill>
                <a:latin typeface="Calibri"/>
                <a:cs typeface="Calibri"/>
              </a:rPr>
              <a:t>E</a:t>
            </a:r>
            <a:r>
              <a:rPr b="1" spc="-385" dirty="0">
                <a:solidFill>
                  <a:srgbClr val="797979"/>
                </a:solidFill>
                <a:latin typeface="Calibri"/>
                <a:cs typeface="Calibri"/>
              </a:rPr>
              <a:t> </a:t>
            </a:r>
            <a:r>
              <a:rPr b="1" spc="305" dirty="0">
                <a:solidFill>
                  <a:srgbClr val="797979"/>
                </a:solidFill>
                <a:latin typeface="Calibri"/>
                <a:cs typeface="Calibri"/>
              </a:rPr>
              <a:t>X</a:t>
            </a:r>
            <a:r>
              <a:rPr b="1" dirty="0">
                <a:solidFill>
                  <a:srgbClr val="797979"/>
                </a:solidFill>
                <a:latin typeface="Calibri"/>
                <a:cs typeface="Calibri"/>
              </a:rPr>
              <a:t>	</a:t>
            </a:r>
            <a:r>
              <a:rPr spc="55" dirty="0">
                <a:solidFill>
                  <a:srgbClr val="000101"/>
                </a:solidFill>
                <a:latin typeface="Verdana"/>
                <a:cs typeface="Verdana"/>
              </a:rPr>
              <a:t>]</a:t>
            </a:r>
          </a:p>
        </p:txBody>
      </p:sp>
      <p:sp>
        <p:nvSpPr>
          <p:cNvPr id="14" name="object 14"/>
          <p:cNvSpPr/>
          <p:nvPr/>
        </p:nvSpPr>
        <p:spPr>
          <a:xfrm>
            <a:off x="2902864" y="2575509"/>
            <a:ext cx="2374696" cy="2926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31464" y="2672994"/>
            <a:ext cx="1917700" cy="2469515"/>
          </a:xfrm>
          <a:custGeom>
            <a:avLst/>
            <a:gdLst/>
            <a:ahLst/>
            <a:cxnLst/>
            <a:rect l="l" t="t" r="r" b="b"/>
            <a:pathLst>
              <a:path w="1917700" h="2469515">
                <a:moveTo>
                  <a:pt x="1468450" y="0"/>
                </a:moveTo>
                <a:lnTo>
                  <a:pt x="451040" y="0"/>
                </a:lnTo>
                <a:lnTo>
                  <a:pt x="379888" y="175"/>
                </a:lnTo>
                <a:lnTo>
                  <a:pt x="321091" y="1407"/>
                </a:lnTo>
                <a:lnTo>
                  <a:pt x="271316" y="4751"/>
                </a:lnTo>
                <a:lnTo>
                  <a:pt x="227228" y="11262"/>
                </a:lnTo>
                <a:lnTo>
                  <a:pt x="185496" y="21996"/>
                </a:lnTo>
                <a:lnTo>
                  <a:pt x="141969" y="42327"/>
                </a:lnTo>
                <a:lnTo>
                  <a:pt x="103085" y="69614"/>
                </a:lnTo>
                <a:lnTo>
                  <a:pt x="69614" y="103085"/>
                </a:lnTo>
                <a:lnTo>
                  <a:pt x="42327" y="141969"/>
                </a:lnTo>
                <a:lnTo>
                  <a:pt x="21996" y="185496"/>
                </a:lnTo>
                <a:lnTo>
                  <a:pt x="11259" y="227222"/>
                </a:lnTo>
                <a:lnTo>
                  <a:pt x="4742" y="271306"/>
                </a:lnTo>
                <a:lnTo>
                  <a:pt x="1407" y="320649"/>
                </a:lnTo>
                <a:lnTo>
                  <a:pt x="175" y="378855"/>
                </a:lnTo>
                <a:lnTo>
                  <a:pt x="0" y="449033"/>
                </a:lnTo>
                <a:lnTo>
                  <a:pt x="4" y="2020176"/>
                </a:lnTo>
                <a:lnTo>
                  <a:pt x="175" y="2089334"/>
                </a:lnTo>
                <a:lnTo>
                  <a:pt x="1407" y="2148130"/>
                </a:lnTo>
                <a:lnTo>
                  <a:pt x="4770" y="2198031"/>
                </a:lnTo>
                <a:lnTo>
                  <a:pt x="11266" y="2242003"/>
                </a:lnTo>
                <a:lnTo>
                  <a:pt x="21996" y="2283714"/>
                </a:lnTo>
                <a:lnTo>
                  <a:pt x="42327" y="2327240"/>
                </a:lnTo>
                <a:lnTo>
                  <a:pt x="69614" y="2366124"/>
                </a:lnTo>
                <a:lnTo>
                  <a:pt x="103085" y="2399595"/>
                </a:lnTo>
                <a:lnTo>
                  <a:pt x="141969" y="2426882"/>
                </a:lnTo>
                <a:lnTo>
                  <a:pt x="185496" y="2447213"/>
                </a:lnTo>
                <a:lnTo>
                  <a:pt x="227212" y="2457954"/>
                </a:lnTo>
                <a:lnTo>
                  <a:pt x="271188" y="2464468"/>
                </a:lnTo>
                <a:lnTo>
                  <a:pt x="320660" y="2467814"/>
                </a:lnTo>
                <a:lnTo>
                  <a:pt x="378867" y="2469046"/>
                </a:lnTo>
                <a:lnTo>
                  <a:pt x="449046" y="2469222"/>
                </a:lnTo>
                <a:lnTo>
                  <a:pt x="1466456" y="2469222"/>
                </a:lnTo>
                <a:lnTo>
                  <a:pt x="1537607" y="2469046"/>
                </a:lnTo>
                <a:lnTo>
                  <a:pt x="1596404" y="2467814"/>
                </a:lnTo>
                <a:lnTo>
                  <a:pt x="1646177" y="2464468"/>
                </a:lnTo>
                <a:lnTo>
                  <a:pt x="1690261" y="2457954"/>
                </a:lnTo>
                <a:lnTo>
                  <a:pt x="1731987" y="2447213"/>
                </a:lnTo>
                <a:lnTo>
                  <a:pt x="1775515" y="2426882"/>
                </a:lnTo>
                <a:lnTo>
                  <a:pt x="1814402" y="2399595"/>
                </a:lnTo>
                <a:lnTo>
                  <a:pt x="1847875" y="2366124"/>
                </a:lnTo>
                <a:lnTo>
                  <a:pt x="1875161" y="2327240"/>
                </a:lnTo>
                <a:lnTo>
                  <a:pt x="1895487" y="2283714"/>
                </a:lnTo>
                <a:lnTo>
                  <a:pt x="1906230" y="2241987"/>
                </a:lnTo>
                <a:lnTo>
                  <a:pt x="1912751" y="2197904"/>
                </a:lnTo>
                <a:lnTo>
                  <a:pt x="1916088" y="2148561"/>
                </a:lnTo>
                <a:lnTo>
                  <a:pt x="1917320" y="2090354"/>
                </a:lnTo>
                <a:lnTo>
                  <a:pt x="1917496" y="2020176"/>
                </a:lnTo>
                <a:lnTo>
                  <a:pt x="1917491" y="449033"/>
                </a:lnTo>
                <a:lnTo>
                  <a:pt x="1917320" y="379882"/>
                </a:lnTo>
                <a:lnTo>
                  <a:pt x="1916088" y="321082"/>
                </a:lnTo>
                <a:lnTo>
                  <a:pt x="1912723" y="271178"/>
                </a:lnTo>
                <a:lnTo>
                  <a:pt x="1906224" y="227206"/>
                </a:lnTo>
                <a:lnTo>
                  <a:pt x="1895487" y="185496"/>
                </a:lnTo>
                <a:lnTo>
                  <a:pt x="1875161" y="141969"/>
                </a:lnTo>
                <a:lnTo>
                  <a:pt x="1847875" y="103085"/>
                </a:lnTo>
                <a:lnTo>
                  <a:pt x="1814402" y="69614"/>
                </a:lnTo>
                <a:lnTo>
                  <a:pt x="1775515" y="42327"/>
                </a:lnTo>
                <a:lnTo>
                  <a:pt x="1731987" y="21996"/>
                </a:lnTo>
                <a:lnTo>
                  <a:pt x="1690277" y="11262"/>
                </a:lnTo>
                <a:lnTo>
                  <a:pt x="1646305" y="4751"/>
                </a:lnTo>
                <a:lnTo>
                  <a:pt x="1596835" y="1407"/>
                </a:lnTo>
                <a:lnTo>
                  <a:pt x="1538628" y="175"/>
                </a:lnTo>
                <a:lnTo>
                  <a:pt x="1468450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95625" y="3365246"/>
            <a:ext cx="2321433" cy="50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24225" y="3488131"/>
            <a:ext cx="1864360" cy="0"/>
          </a:xfrm>
          <a:custGeom>
            <a:avLst/>
            <a:gdLst/>
            <a:ahLst/>
            <a:cxnLst/>
            <a:rect l="l" t="t" r="r" b="b"/>
            <a:pathLst>
              <a:path w="1864360">
                <a:moveTo>
                  <a:pt x="0" y="0"/>
                </a:moveTo>
                <a:lnTo>
                  <a:pt x="1864233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28124" y="4813325"/>
            <a:ext cx="1917064" cy="0"/>
          </a:xfrm>
          <a:custGeom>
            <a:avLst/>
            <a:gdLst/>
            <a:ahLst/>
            <a:cxnLst/>
            <a:rect l="l" t="t" r="r" b="b"/>
            <a:pathLst>
              <a:path w="1917064">
                <a:moveTo>
                  <a:pt x="0" y="0"/>
                </a:moveTo>
                <a:lnTo>
                  <a:pt x="1916938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759200" y="2806700"/>
            <a:ext cx="551815" cy="591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140" dirty="0">
                <a:solidFill>
                  <a:srgbClr val="FFFFFF"/>
                </a:solidFill>
                <a:latin typeface="Malgun Gothic"/>
                <a:cs typeface="Malgun Gothic"/>
              </a:rPr>
              <a:t>02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606800" y="3860800"/>
            <a:ext cx="959485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550" dirty="0">
                <a:solidFill>
                  <a:srgbClr val="FFFFFF"/>
                </a:solidFill>
                <a:latin typeface="Malgun Gothic"/>
                <a:cs typeface="Malgun Gothic"/>
              </a:rPr>
              <a:t>순서도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265026" y="2575509"/>
            <a:ext cx="2374696" cy="2926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93626" y="2672994"/>
            <a:ext cx="1917700" cy="2469515"/>
          </a:xfrm>
          <a:custGeom>
            <a:avLst/>
            <a:gdLst/>
            <a:ahLst/>
            <a:cxnLst/>
            <a:rect l="l" t="t" r="r" b="b"/>
            <a:pathLst>
              <a:path w="1917700" h="2469515">
                <a:moveTo>
                  <a:pt x="1468450" y="0"/>
                </a:moveTo>
                <a:lnTo>
                  <a:pt x="451040" y="0"/>
                </a:lnTo>
                <a:lnTo>
                  <a:pt x="379888" y="175"/>
                </a:lnTo>
                <a:lnTo>
                  <a:pt x="321091" y="1407"/>
                </a:lnTo>
                <a:lnTo>
                  <a:pt x="271316" y="4751"/>
                </a:lnTo>
                <a:lnTo>
                  <a:pt x="227228" y="11262"/>
                </a:lnTo>
                <a:lnTo>
                  <a:pt x="185496" y="21996"/>
                </a:lnTo>
                <a:lnTo>
                  <a:pt x="141969" y="42327"/>
                </a:lnTo>
                <a:lnTo>
                  <a:pt x="103086" y="69614"/>
                </a:lnTo>
                <a:lnTo>
                  <a:pt x="69617" y="103085"/>
                </a:lnTo>
                <a:lnTo>
                  <a:pt x="42334" y="141969"/>
                </a:lnTo>
                <a:lnTo>
                  <a:pt x="22009" y="185496"/>
                </a:lnTo>
                <a:lnTo>
                  <a:pt x="11266" y="227222"/>
                </a:lnTo>
                <a:lnTo>
                  <a:pt x="4745" y="271306"/>
                </a:lnTo>
                <a:lnTo>
                  <a:pt x="1408" y="320649"/>
                </a:lnTo>
                <a:lnTo>
                  <a:pt x="176" y="378855"/>
                </a:lnTo>
                <a:lnTo>
                  <a:pt x="0" y="449033"/>
                </a:lnTo>
                <a:lnTo>
                  <a:pt x="4" y="2020176"/>
                </a:lnTo>
                <a:lnTo>
                  <a:pt x="176" y="2089334"/>
                </a:lnTo>
                <a:lnTo>
                  <a:pt x="1408" y="2148130"/>
                </a:lnTo>
                <a:lnTo>
                  <a:pt x="4772" y="2198031"/>
                </a:lnTo>
                <a:lnTo>
                  <a:pt x="11272" y="2242003"/>
                </a:lnTo>
                <a:lnTo>
                  <a:pt x="22009" y="2283714"/>
                </a:lnTo>
                <a:lnTo>
                  <a:pt x="42334" y="2327240"/>
                </a:lnTo>
                <a:lnTo>
                  <a:pt x="69617" y="2366124"/>
                </a:lnTo>
                <a:lnTo>
                  <a:pt x="103086" y="2399595"/>
                </a:lnTo>
                <a:lnTo>
                  <a:pt x="141969" y="2426882"/>
                </a:lnTo>
                <a:lnTo>
                  <a:pt x="185496" y="2447213"/>
                </a:lnTo>
                <a:lnTo>
                  <a:pt x="227212" y="2457954"/>
                </a:lnTo>
                <a:lnTo>
                  <a:pt x="271188" y="2464468"/>
                </a:lnTo>
                <a:lnTo>
                  <a:pt x="320660" y="2467814"/>
                </a:lnTo>
                <a:lnTo>
                  <a:pt x="378867" y="2469046"/>
                </a:lnTo>
                <a:lnTo>
                  <a:pt x="449046" y="2469222"/>
                </a:lnTo>
                <a:lnTo>
                  <a:pt x="1466456" y="2469222"/>
                </a:lnTo>
                <a:lnTo>
                  <a:pt x="1537608" y="2469046"/>
                </a:lnTo>
                <a:lnTo>
                  <a:pt x="1596405" y="2467814"/>
                </a:lnTo>
                <a:lnTo>
                  <a:pt x="1646180" y="2464468"/>
                </a:lnTo>
                <a:lnTo>
                  <a:pt x="1690268" y="2457954"/>
                </a:lnTo>
                <a:lnTo>
                  <a:pt x="1732000" y="2447213"/>
                </a:lnTo>
                <a:lnTo>
                  <a:pt x="1775526" y="2426882"/>
                </a:lnTo>
                <a:lnTo>
                  <a:pt x="1814410" y="2399595"/>
                </a:lnTo>
                <a:lnTo>
                  <a:pt x="1847879" y="2366124"/>
                </a:lnTo>
                <a:lnTo>
                  <a:pt x="1875162" y="2327240"/>
                </a:lnTo>
                <a:lnTo>
                  <a:pt x="1895487" y="2283714"/>
                </a:lnTo>
                <a:lnTo>
                  <a:pt x="1906230" y="2241987"/>
                </a:lnTo>
                <a:lnTo>
                  <a:pt x="1912751" y="2197904"/>
                </a:lnTo>
                <a:lnTo>
                  <a:pt x="1916088" y="2148561"/>
                </a:lnTo>
                <a:lnTo>
                  <a:pt x="1917320" y="2090354"/>
                </a:lnTo>
                <a:lnTo>
                  <a:pt x="1917496" y="2020176"/>
                </a:lnTo>
                <a:lnTo>
                  <a:pt x="1917491" y="449033"/>
                </a:lnTo>
                <a:lnTo>
                  <a:pt x="1917320" y="379882"/>
                </a:lnTo>
                <a:lnTo>
                  <a:pt x="1916088" y="321082"/>
                </a:lnTo>
                <a:lnTo>
                  <a:pt x="1912723" y="271178"/>
                </a:lnTo>
                <a:lnTo>
                  <a:pt x="1906224" y="227206"/>
                </a:lnTo>
                <a:lnTo>
                  <a:pt x="1895487" y="185496"/>
                </a:lnTo>
                <a:lnTo>
                  <a:pt x="1875162" y="141969"/>
                </a:lnTo>
                <a:lnTo>
                  <a:pt x="1847879" y="103085"/>
                </a:lnTo>
                <a:lnTo>
                  <a:pt x="1814410" y="69614"/>
                </a:lnTo>
                <a:lnTo>
                  <a:pt x="1775526" y="42327"/>
                </a:lnTo>
                <a:lnTo>
                  <a:pt x="1732000" y="21996"/>
                </a:lnTo>
                <a:lnTo>
                  <a:pt x="1690284" y="11262"/>
                </a:lnTo>
                <a:lnTo>
                  <a:pt x="1646308" y="4751"/>
                </a:lnTo>
                <a:lnTo>
                  <a:pt x="1596835" y="1407"/>
                </a:lnTo>
                <a:lnTo>
                  <a:pt x="1538628" y="175"/>
                </a:lnTo>
                <a:lnTo>
                  <a:pt x="1468450" y="0"/>
                </a:lnTo>
                <a:close/>
              </a:path>
            </a:pathLst>
          </a:custGeom>
          <a:solidFill>
            <a:srgbClr val="93C0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86387" y="3488131"/>
            <a:ext cx="1864360" cy="0"/>
          </a:xfrm>
          <a:custGeom>
            <a:avLst/>
            <a:gdLst/>
            <a:ahLst/>
            <a:cxnLst/>
            <a:rect l="l" t="t" r="r" b="b"/>
            <a:pathLst>
              <a:path w="1864359">
                <a:moveTo>
                  <a:pt x="0" y="0"/>
                </a:moveTo>
                <a:lnTo>
                  <a:pt x="1864233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490286" y="4813325"/>
            <a:ext cx="1917064" cy="0"/>
          </a:xfrm>
          <a:custGeom>
            <a:avLst/>
            <a:gdLst/>
            <a:ahLst/>
            <a:cxnLst/>
            <a:rect l="l" t="t" r="r" b="b"/>
            <a:pathLst>
              <a:path w="1917065">
                <a:moveTo>
                  <a:pt x="0" y="0"/>
                </a:moveTo>
                <a:lnTo>
                  <a:pt x="1916938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134100" y="2806700"/>
            <a:ext cx="544830" cy="591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114" dirty="0">
                <a:solidFill>
                  <a:srgbClr val="FFFFFF"/>
                </a:solidFill>
                <a:latin typeface="Malgun Gothic"/>
                <a:cs typeface="Malgun Gothic"/>
              </a:rPr>
              <a:t>03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057900" y="3810000"/>
            <a:ext cx="785495" cy="591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-509" dirty="0">
                <a:solidFill>
                  <a:srgbClr val="FFFFFF"/>
                </a:solidFill>
                <a:latin typeface="Malgun Gothic"/>
                <a:cs typeface="Malgun Gothic"/>
              </a:rPr>
              <a:t>변수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587843" y="2575509"/>
            <a:ext cx="2374696" cy="2926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816443" y="2672994"/>
            <a:ext cx="1917700" cy="2469515"/>
          </a:xfrm>
          <a:custGeom>
            <a:avLst/>
            <a:gdLst/>
            <a:ahLst/>
            <a:cxnLst/>
            <a:rect l="l" t="t" r="r" b="b"/>
            <a:pathLst>
              <a:path w="1917700" h="2469515">
                <a:moveTo>
                  <a:pt x="1468450" y="0"/>
                </a:moveTo>
                <a:lnTo>
                  <a:pt x="451040" y="0"/>
                </a:lnTo>
                <a:lnTo>
                  <a:pt x="379887" y="175"/>
                </a:lnTo>
                <a:lnTo>
                  <a:pt x="321088" y="1407"/>
                </a:lnTo>
                <a:lnTo>
                  <a:pt x="271310" y="4751"/>
                </a:lnTo>
                <a:lnTo>
                  <a:pt x="227223" y="11262"/>
                </a:lnTo>
                <a:lnTo>
                  <a:pt x="185496" y="21996"/>
                </a:lnTo>
                <a:lnTo>
                  <a:pt x="141969" y="42327"/>
                </a:lnTo>
                <a:lnTo>
                  <a:pt x="103085" y="69614"/>
                </a:lnTo>
                <a:lnTo>
                  <a:pt x="69614" y="103085"/>
                </a:lnTo>
                <a:lnTo>
                  <a:pt x="42327" y="141969"/>
                </a:lnTo>
                <a:lnTo>
                  <a:pt x="21996" y="185496"/>
                </a:lnTo>
                <a:lnTo>
                  <a:pt x="11259" y="227222"/>
                </a:lnTo>
                <a:lnTo>
                  <a:pt x="4742" y="271306"/>
                </a:lnTo>
                <a:lnTo>
                  <a:pt x="1407" y="320649"/>
                </a:lnTo>
                <a:lnTo>
                  <a:pt x="175" y="378855"/>
                </a:lnTo>
                <a:lnTo>
                  <a:pt x="0" y="449033"/>
                </a:lnTo>
                <a:lnTo>
                  <a:pt x="4" y="2020176"/>
                </a:lnTo>
                <a:lnTo>
                  <a:pt x="175" y="2089334"/>
                </a:lnTo>
                <a:lnTo>
                  <a:pt x="1407" y="2148130"/>
                </a:lnTo>
                <a:lnTo>
                  <a:pt x="4770" y="2198031"/>
                </a:lnTo>
                <a:lnTo>
                  <a:pt x="11266" y="2242003"/>
                </a:lnTo>
                <a:lnTo>
                  <a:pt x="21996" y="2283714"/>
                </a:lnTo>
                <a:lnTo>
                  <a:pt x="42327" y="2327240"/>
                </a:lnTo>
                <a:lnTo>
                  <a:pt x="69614" y="2366124"/>
                </a:lnTo>
                <a:lnTo>
                  <a:pt x="103085" y="2399595"/>
                </a:lnTo>
                <a:lnTo>
                  <a:pt x="141969" y="2426882"/>
                </a:lnTo>
                <a:lnTo>
                  <a:pt x="185496" y="2447213"/>
                </a:lnTo>
                <a:lnTo>
                  <a:pt x="227207" y="2457954"/>
                </a:lnTo>
                <a:lnTo>
                  <a:pt x="271182" y="2464468"/>
                </a:lnTo>
                <a:lnTo>
                  <a:pt x="320654" y="2467814"/>
                </a:lnTo>
                <a:lnTo>
                  <a:pt x="378860" y="2469046"/>
                </a:lnTo>
                <a:lnTo>
                  <a:pt x="449033" y="2469222"/>
                </a:lnTo>
                <a:lnTo>
                  <a:pt x="1466456" y="2469222"/>
                </a:lnTo>
                <a:lnTo>
                  <a:pt x="1537607" y="2469046"/>
                </a:lnTo>
                <a:lnTo>
                  <a:pt x="1596404" y="2467814"/>
                </a:lnTo>
                <a:lnTo>
                  <a:pt x="1646177" y="2464468"/>
                </a:lnTo>
                <a:lnTo>
                  <a:pt x="1690261" y="2457954"/>
                </a:lnTo>
                <a:lnTo>
                  <a:pt x="1731987" y="2447213"/>
                </a:lnTo>
                <a:lnTo>
                  <a:pt x="1775514" y="2426882"/>
                </a:lnTo>
                <a:lnTo>
                  <a:pt x="1814398" y="2399595"/>
                </a:lnTo>
                <a:lnTo>
                  <a:pt x="1847869" y="2366124"/>
                </a:lnTo>
                <a:lnTo>
                  <a:pt x="1875156" y="2327240"/>
                </a:lnTo>
                <a:lnTo>
                  <a:pt x="1895487" y="2283714"/>
                </a:lnTo>
                <a:lnTo>
                  <a:pt x="1906230" y="2241987"/>
                </a:lnTo>
                <a:lnTo>
                  <a:pt x="1912751" y="2197904"/>
                </a:lnTo>
                <a:lnTo>
                  <a:pt x="1916088" y="2148561"/>
                </a:lnTo>
                <a:lnTo>
                  <a:pt x="1917320" y="2090354"/>
                </a:lnTo>
                <a:lnTo>
                  <a:pt x="1917496" y="2020176"/>
                </a:lnTo>
                <a:lnTo>
                  <a:pt x="1917491" y="449033"/>
                </a:lnTo>
                <a:lnTo>
                  <a:pt x="1917320" y="379882"/>
                </a:lnTo>
                <a:lnTo>
                  <a:pt x="1916088" y="321082"/>
                </a:lnTo>
                <a:lnTo>
                  <a:pt x="1912723" y="271178"/>
                </a:lnTo>
                <a:lnTo>
                  <a:pt x="1906224" y="227206"/>
                </a:lnTo>
                <a:lnTo>
                  <a:pt x="1895487" y="185496"/>
                </a:lnTo>
                <a:lnTo>
                  <a:pt x="1875156" y="141969"/>
                </a:lnTo>
                <a:lnTo>
                  <a:pt x="1847869" y="103085"/>
                </a:lnTo>
                <a:lnTo>
                  <a:pt x="1814398" y="69614"/>
                </a:lnTo>
                <a:lnTo>
                  <a:pt x="1775514" y="42327"/>
                </a:lnTo>
                <a:lnTo>
                  <a:pt x="1731987" y="21996"/>
                </a:lnTo>
                <a:lnTo>
                  <a:pt x="1690277" y="11262"/>
                </a:lnTo>
                <a:lnTo>
                  <a:pt x="1646305" y="4751"/>
                </a:lnTo>
                <a:lnTo>
                  <a:pt x="1596835" y="1407"/>
                </a:lnTo>
                <a:lnTo>
                  <a:pt x="1538628" y="175"/>
                </a:lnTo>
                <a:lnTo>
                  <a:pt x="1468450" y="0"/>
                </a:lnTo>
                <a:close/>
              </a:path>
            </a:pathLst>
          </a:custGeom>
          <a:solidFill>
            <a:srgbClr val="5DAA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809204" y="3488131"/>
            <a:ext cx="1864360" cy="0"/>
          </a:xfrm>
          <a:custGeom>
            <a:avLst/>
            <a:gdLst/>
            <a:ahLst/>
            <a:cxnLst/>
            <a:rect l="l" t="t" r="r" b="b"/>
            <a:pathLst>
              <a:path w="1864359">
                <a:moveTo>
                  <a:pt x="0" y="0"/>
                </a:moveTo>
                <a:lnTo>
                  <a:pt x="1864233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813103" y="4813325"/>
            <a:ext cx="1917064" cy="0"/>
          </a:xfrm>
          <a:custGeom>
            <a:avLst/>
            <a:gdLst/>
            <a:ahLst/>
            <a:cxnLst/>
            <a:rect l="l" t="t" r="r" b="b"/>
            <a:pathLst>
              <a:path w="1917065">
                <a:moveTo>
                  <a:pt x="0" y="0"/>
                </a:moveTo>
                <a:lnTo>
                  <a:pt x="1916938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8432800" y="2806700"/>
            <a:ext cx="581660" cy="591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260" dirty="0">
                <a:solidFill>
                  <a:srgbClr val="FFFFFF"/>
                </a:solidFill>
                <a:latin typeface="Malgun Gothic"/>
                <a:cs typeface="Malgun Gothic"/>
              </a:rPr>
              <a:t>04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293100" y="3657600"/>
            <a:ext cx="975360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509" dirty="0">
                <a:solidFill>
                  <a:srgbClr val="FFFFFF"/>
                </a:solidFill>
                <a:latin typeface="Malgun Gothic"/>
                <a:cs typeface="Malgun Gothic"/>
              </a:rPr>
              <a:t>데이터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458200" y="4051300"/>
            <a:ext cx="642620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575" dirty="0">
                <a:solidFill>
                  <a:srgbClr val="FFFFFF"/>
                </a:solidFill>
                <a:latin typeface="Malgun Gothic"/>
                <a:cs typeface="Malgun Gothic"/>
              </a:rPr>
              <a:t>타입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903421" y="2575509"/>
            <a:ext cx="2374696" cy="2926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132021" y="2672994"/>
            <a:ext cx="1917700" cy="2469515"/>
          </a:xfrm>
          <a:custGeom>
            <a:avLst/>
            <a:gdLst/>
            <a:ahLst/>
            <a:cxnLst/>
            <a:rect l="l" t="t" r="r" b="b"/>
            <a:pathLst>
              <a:path w="1917700" h="2469515">
                <a:moveTo>
                  <a:pt x="1468450" y="0"/>
                </a:moveTo>
                <a:lnTo>
                  <a:pt x="451027" y="0"/>
                </a:lnTo>
                <a:lnTo>
                  <a:pt x="379876" y="175"/>
                </a:lnTo>
                <a:lnTo>
                  <a:pt x="321079" y="1407"/>
                </a:lnTo>
                <a:lnTo>
                  <a:pt x="271306" y="4751"/>
                </a:lnTo>
                <a:lnTo>
                  <a:pt x="227222" y="11262"/>
                </a:lnTo>
                <a:lnTo>
                  <a:pt x="185496" y="21996"/>
                </a:lnTo>
                <a:lnTo>
                  <a:pt x="141969" y="42327"/>
                </a:lnTo>
                <a:lnTo>
                  <a:pt x="103085" y="69614"/>
                </a:lnTo>
                <a:lnTo>
                  <a:pt x="69614" y="103085"/>
                </a:lnTo>
                <a:lnTo>
                  <a:pt x="42327" y="141969"/>
                </a:lnTo>
                <a:lnTo>
                  <a:pt x="21996" y="185496"/>
                </a:lnTo>
                <a:lnTo>
                  <a:pt x="11259" y="227222"/>
                </a:lnTo>
                <a:lnTo>
                  <a:pt x="4742" y="271306"/>
                </a:lnTo>
                <a:lnTo>
                  <a:pt x="1407" y="320649"/>
                </a:lnTo>
                <a:lnTo>
                  <a:pt x="175" y="378855"/>
                </a:lnTo>
                <a:lnTo>
                  <a:pt x="0" y="449033"/>
                </a:lnTo>
                <a:lnTo>
                  <a:pt x="4" y="2020176"/>
                </a:lnTo>
                <a:lnTo>
                  <a:pt x="175" y="2089334"/>
                </a:lnTo>
                <a:lnTo>
                  <a:pt x="1407" y="2148130"/>
                </a:lnTo>
                <a:lnTo>
                  <a:pt x="4770" y="2198031"/>
                </a:lnTo>
                <a:lnTo>
                  <a:pt x="11266" y="2242003"/>
                </a:lnTo>
                <a:lnTo>
                  <a:pt x="21996" y="2283714"/>
                </a:lnTo>
                <a:lnTo>
                  <a:pt x="42327" y="2327240"/>
                </a:lnTo>
                <a:lnTo>
                  <a:pt x="69614" y="2366124"/>
                </a:lnTo>
                <a:lnTo>
                  <a:pt x="103085" y="2399595"/>
                </a:lnTo>
                <a:lnTo>
                  <a:pt x="141969" y="2426882"/>
                </a:lnTo>
                <a:lnTo>
                  <a:pt x="185496" y="2447213"/>
                </a:lnTo>
                <a:lnTo>
                  <a:pt x="227206" y="2457954"/>
                </a:lnTo>
                <a:lnTo>
                  <a:pt x="271178" y="2464468"/>
                </a:lnTo>
                <a:lnTo>
                  <a:pt x="320649" y="2467814"/>
                </a:lnTo>
                <a:lnTo>
                  <a:pt x="378855" y="2469046"/>
                </a:lnTo>
                <a:lnTo>
                  <a:pt x="449033" y="2469222"/>
                </a:lnTo>
                <a:lnTo>
                  <a:pt x="1466443" y="2469222"/>
                </a:lnTo>
                <a:lnTo>
                  <a:pt x="1537601" y="2469046"/>
                </a:lnTo>
                <a:lnTo>
                  <a:pt x="1596401" y="2467814"/>
                </a:lnTo>
                <a:lnTo>
                  <a:pt x="1646177" y="2464468"/>
                </a:lnTo>
                <a:lnTo>
                  <a:pt x="1690261" y="2457954"/>
                </a:lnTo>
                <a:lnTo>
                  <a:pt x="1731987" y="2447213"/>
                </a:lnTo>
                <a:lnTo>
                  <a:pt x="1775514" y="2426882"/>
                </a:lnTo>
                <a:lnTo>
                  <a:pt x="1814398" y="2399595"/>
                </a:lnTo>
                <a:lnTo>
                  <a:pt x="1847869" y="2366124"/>
                </a:lnTo>
                <a:lnTo>
                  <a:pt x="1875156" y="2327240"/>
                </a:lnTo>
                <a:lnTo>
                  <a:pt x="1895487" y="2283714"/>
                </a:lnTo>
                <a:lnTo>
                  <a:pt x="1906230" y="2241987"/>
                </a:lnTo>
                <a:lnTo>
                  <a:pt x="1912751" y="2197904"/>
                </a:lnTo>
                <a:lnTo>
                  <a:pt x="1916088" y="2148561"/>
                </a:lnTo>
                <a:lnTo>
                  <a:pt x="1917320" y="2090354"/>
                </a:lnTo>
                <a:lnTo>
                  <a:pt x="1917496" y="2020176"/>
                </a:lnTo>
                <a:lnTo>
                  <a:pt x="1917491" y="449033"/>
                </a:lnTo>
                <a:lnTo>
                  <a:pt x="1917320" y="379882"/>
                </a:lnTo>
                <a:lnTo>
                  <a:pt x="1916088" y="321082"/>
                </a:lnTo>
                <a:lnTo>
                  <a:pt x="1912723" y="271178"/>
                </a:lnTo>
                <a:lnTo>
                  <a:pt x="1906224" y="227206"/>
                </a:lnTo>
                <a:lnTo>
                  <a:pt x="1895487" y="185496"/>
                </a:lnTo>
                <a:lnTo>
                  <a:pt x="1875156" y="141969"/>
                </a:lnTo>
                <a:lnTo>
                  <a:pt x="1847869" y="103085"/>
                </a:lnTo>
                <a:lnTo>
                  <a:pt x="1814398" y="69614"/>
                </a:lnTo>
                <a:lnTo>
                  <a:pt x="1775514" y="42327"/>
                </a:lnTo>
                <a:lnTo>
                  <a:pt x="1731987" y="21996"/>
                </a:lnTo>
                <a:lnTo>
                  <a:pt x="1690277" y="11262"/>
                </a:lnTo>
                <a:lnTo>
                  <a:pt x="1646305" y="4751"/>
                </a:lnTo>
                <a:lnTo>
                  <a:pt x="1596835" y="1407"/>
                </a:lnTo>
                <a:lnTo>
                  <a:pt x="1538628" y="175"/>
                </a:lnTo>
                <a:lnTo>
                  <a:pt x="1468450" y="0"/>
                </a:lnTo>
                <a:close/>
              </a:path>
            </a:pathLst>
          </a:custGeom>
          <a:solidFill>
            <a:srgbClr val="49AB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124782" y="3488131"/>
            <a:ext cx="1864360" cy="0"/>
          </a:xfrm>
          <a:custGeom>
            <a:avLst/>
            <a:gdLst/>
            <a:ahLst/>
            <a:cxnLst/>
            <a:rect l="l" t="t" r="r" b="b"/>
            <a:pathLst>
              <a:path w="1864359">
                <a:moveTo>
                  <a:pt x="0" y="0"/>
                </a:moveTo>
                <a:lnTo>
                  <a:pt x="1864233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128681" y="4813325"/>
            <a:ext cx="1917064" cy="0"/>
          </a:xfrm>
          <a:custGeom>
            <a:avLst/>
            <a:gdLst/>
            <a:ahLst/>
            <a:cxnLst/>
            <a:rect l="l" t="t" r="r" b="b"/>
            <a:pathLst>
              <a:path w="1917065">
                <a:moveTo>
                  <a:pt x="0" y="0"/>
                </a:moveTo>
                <a:lnTo>
                  <a:pt x="1916938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0769600" y="2806700"/>
            <a:ext cx="547370" cy="591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125" dirty="0">
                <a:solidFill>
                  <a:srgbClr val="FFFFFF"/>
                </a:solidFill>
                <a:latin typeface="Malgun Gothic"/>
                <a:cs typeface="Malgun Gothic"/>
              </a:rPr>
              <a:t>05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693400" y="3810000"/>
            <a:ext cx="786765" cy="591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-505" dirty="0">
                <a:solidFill>
                  <a:srgbClr val="FFFFFF"/>
                </a:solidFill>
                <a:latin typeface="Malgun Gothic"/>
                <a:cs typeface="Malgun Gothic"/>
              </a:rPr>
              <a:t>연산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33691" y="6138599"/>
            <a:ext cx="2374696" cy="2926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62291" y="6236068"/>
            <a:ext cx="1917700" cy="2469515"/>
          </a:xfrm>
          <a:custGeom>
            <a:avLst/>
            <a:gdLst/>
            <a:ahLst/>
            <a:cxnLst/>
            <a:rect l="l" t="t" r="r" b="b"/>
            <a:pathLst>
              <a:path w="1917700" h="2469515">
                <a:moveTo>
                  <a:pt x="1468450" y="0"/>
                </a:moveTo>
                <a:lnTo>
                  <a:pt x="451040" y="0"/>
                </a:lnTo>
                <a:lnTo>
                  <a:pt x="379887" y="176"/>
                </a:lnTo>
                <a:lnTo>
                  <a:pt x="321089" y="1408"/>
                </a:lnTo>
                <a:lnTo>
                  <a:pt x="271314" y="4753"/>
                </a:lnTo>
                <a:lnTo>
                  <a:pt x="227229" y="11268"/>
                </a:lnTo>
                <a:lnTo>
                  <a:pt x="185501" y="22009"/>
                </a:lnTo>
                <a:lnTo>
                  <a:pt x="141974" y="42340"/>
                </a:lnTo>
                <a:lnTo>
                  <a:pt x="103090" y="69626"/>
                </a:lnTo>
                <a:lnTo>
                  <a:pt x="69619" y="103098"/>
                </a:lnTo>
                <a:lnTo>
                  <a:pt x="42334" y="141982"/>
                </a:lnTo>
                <a:lnTo>
                  <a:pt x="22005" y="185508"/>
                </a:lnTo>
                <a:lnTo>
                  <a:pt x="11264" y="227235"/>
                </a:lnTo>
                <a:lnTo>
                  <a:pt x="4744" y="271318"/>
                </a:lnTo>
                <a:lnTo>
                  <a:pt x="1408" y="320661"/>
                </a:lnTo>
                <a:lnTo>
                  <a:pt x="176" y="378867"/>
                </a:lnTo>
                <a:lnTo>
                  <a:pt x="0" y="449046"/>
                </a:lnTo>
                <a:lnTo>
                  <a:pt x="4" y="2020189"/>
                </a:lnTo>
                <a:lnTo>
                  <a:pt x="176" y="2089346"/>
                </a:lnTo>
                <a:lnTo>
                  <a:pt x="1408" y="2148143"/>
                </a:lnTo>
                <a:lnTo>
                  <a:pt x="4771" y="2198045"/>
                </a:lnTo>
                <a:lnTo>
                  <a:pt x="11270" y="2242018"/>
                </a:lnTo>
                <a:lnTo>
                  <a:pt x="22005" y="2283730"/>
                </a:lnTo>
                <a:lnTo>
                  <a:pt x="42334" y="2327256"/>
                </a:lnTo>
                <a:lnTo>
                  <a:pt x="69619" y="2366140"/>
                </a:lnTo>
                <a:lnTo>
                  <a:pt x="103090" y="2399611"/>
                </a:lnTo>
                <a:lnTo>
                  <a:pt x="141974" y="2426896"/>
                </a:lnTo>
                <a:lnTo>
                  <a:pt x="185501" y="2447225"/>
                </a:lnTo>
                <a:lnTo>
                  <a:pt x="227213" y="2457963"/>
                </a:lnTo>
                <a:lnTo>
                  <a:pt x="271187" y="2464477"/>
                </a:lnTo>
                <a:lnTo>
                  <a:pt x="320659" y="2467822"/>
                </a:lnTo>
                <a:lnTo>
                  <a:pt x="378866" y="2469054"/>
                </a:lnTo>
                <a:lnTo>
                  <a:pt x="449046" y="2469230"/>
                </a:lnTo>
                <a:lnTo>
                  <a:pt x="1466456" y="2469230"/>
                </a:lnTo>
                <a:lnTo>
                  <a:pt x="1537608" y="2469054"/>
                </a:lnTo>
                <a:lnTo>
                  <a:pt x="1596405" y="2467822"/>
                </a:lnTo>
                <a:lnTo>
                  <a:pt x="1646180" y="2464477"/>
                </a:lnTo>
                <a:lnTo>
                  <a:pt x="1690268" y="2457963"/>
                </a:lnTo>
                <a:lnTo>
                  <a:pt x="1732000" y="2447225"/>
                </a:lnTo>
                <a:lnTo>
                  <a:pt x="1775526" y="2426896"/>
                </a:lnTo>
                <a:lnTo>
                  <a:pt x="1814410" y="2399611"/>
                </a:lnTo>
                <a:lnTo>
                  <a:pt x="1847879" y="2366140"/>
                </a:lnTo>
                <a:lnTo>
                  <a:pt x="1875162" y="2327256"/>
                </a:lnTo>
                <a:lnTo>
                  <a:pt x="1895487" y="2283730"/>
                </a:lnTo>
                <a:lnTo>
                  <a:pt x="1906230" y="2242002"/>
                </a:lnTo>
                <a:lnTo>
                  <a:pt x="1912751" y="2197917"/>
                </a:lnTo>
                <a:lnTo>
                  <a:pt x="1916088" y="2148574"/>
                </a:lnTo>
                <a:lnTo>
                  <a:pt x="1917320" y="2090367"/>
                </a:lnTo>
                <a:lnTo>
                  <a:pt x="1917496" y="2020189"/>
                </a:lnTo>
                <a:lnTo>
                  <a:pt x="1917491" y="449046"/>
                </a:lnTo>
                <a:lnTo>
                  <a:pt x="1917320" y="379888"/>
                </a:lnTo>
                <a:lnTo>
                  <a:pt x="1916088" y="321092"/>
                </a:lnTo>
                <a:lnTo>
                  <a:pt x="1912723" y="271191"/>
                </a:lnTo>
                <a:lnTo>
                  <a:pt x="1906224" y="227219"/>
                </a:lnTo>
                <a:lnTo>
                  <a:pt x="1895487" y="185508"/>
                </a:lnTo>
                <a:lnTo>
                  <a:pt x="1875162" y="141982"/>
                </a:lnTo>
                <a:lnTo>
                  <a:pt x="1847879" y="103098"/>
                </a:lnTo>
                <a:lnTo>
                  <a:pt x="1814410" y="69626"/>
                </a:lnTo>
                <a:lnTo>
                  <a:pt x="1775526" y="42340"/>
                </a:lnTo>
                <a:lnTo>
                  <a:pt x="1732000" y="22009"/>
                </a:lnTo>
                <a:lnTo>
                  <a:pt x="1690284" y="11268"/>
                </a:lnTo>
                <a:lnTo>
                  <a:pt x="1646308" y="4753"/>
                </a:lnTo>
                <a:lnTo>
                  <a:pt x="1596835" y="1408"/>
                </a:lnTo>
                <a:lnTo>
                  <a:pt x="1538628" y="176"/>
                </a:lnTo>
                <a:lnTo>
                  <a:pt x="1468450" y="0"/>
                </a:lnTo>
                <a:close/>
              </a:path>
            </a:pathLst>
          </a:custGeom>
          <a:solidFill>
            <a:srgbClr val="4396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26456" y="6928332"/>
            <a:ext cx="2321433" cy="50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55056" y="7051217"/>
            <a:ext cx="1864360" cy="0"/>
          </a:xfrm>
          <a:custGeom>
            <a:avLst/>
            <a:gdLst/>
            <a:ahLst/>
            <a:cxnLst/>
            <a:rect l="l" t="t" r="r" b="b"/>
            <a:pathLst>
              <a:path w="1864360">
                <a:moveTo>
                  <a:pt x="0" y="0"/>
                </a:moveTo>
                <a:lnTo>
                  <a:pt x="1864233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62572" y="8386851"/>
            <a:ext cx="1917064" cy="0"/>
          </a:xfrm>
          <a:custGeom>
            <a:avLst/>
            <a:gdLst/>
            <a:ahLst/>
            <a:cxnLst/>
            <a:rect l="l" t="t" r="r" b="b"/>
            <a:pathLst>
              <a:path w="1917064">
                <a:moveTo>
                  <a:pt x="0" y="0"/>
                </a:moveTo>
                <a:lnTo>
                  <a:pt x="1916938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498600" y="6375400"/>
            <a:ext cx="545465" cy="591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114" dirty="0">
                <a:solidFill>
                  <a:srgbClr val="FFFFFF"/>
                </a:solidFill>
                <a:latin typeface="Malgun Gothic"/>
                <a:cs typeface="Malgun Gothic"/>
              </a:rPr>
              <a:t>06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435100" y="7378700"/>
            <a:ext cx="774065" cy="591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-555" dirty="0">
                <a:solidFill>
                  <a:srgbClr val="FFFFFF"/>
                </a:solidFill>
                <a:latin typeface="Malgun Gothic"/>
                <a:cs typeface="Malgun Gothic"/>
              </a:rPr>
              <a:t>함수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3003092" y="6138599"/>
            <a:ext cx="2374696" cy="2926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231692" y="6236068"/>
            <a:ext cx="1917700" cy="2469515"/>
          </a:xfrm>
          <a:custGeom>
            <a:avLst/>
            <a:gdLst/>
            <a:ahLst/>
            <a:cxnLst/>
            <a:rect l="l" t="t" r="r" b="b"/>
            <a:pathLst>
              <a:path w="1917700" h="2469515">
                <a:moveTo>
                  <a:pt x="1468450" y="0"/>
                </a:moveTo>
                <a:lnTo>
                  <a:pt x="451040" y="0"/>
                </a:lnTo>
                <a:lnTo>
                  <a:pt x="379888" y="176"/>
                </a:lnTo>
                <a:lnTo>
                  <a:pt x="321091" y="1408"/>
                </a:lnTo>
                <a:lnTo>
                  <a:pt x="271316" y="4753"/>
                </a:lnTo>
                <a:lnTo>
                  <a:pt x="227228" y="11268"/>
                </a:lnTo>
                <a:lnTo>
                  <a:pt x="185496" y="22009"/>
                </a:lnTo>
                <a:lnTo>
                  <a:pt x="141969" y="42340"/>
                </a:lnTo>
                <a:lnTo>
                  <a:pt x="103086" y="69626"/>
                </a:lnTo>
                <a:lnTo>
                  <a:pt x="69617" y="103098"/>
                </a:lnTo>
                <a:lnTo>
                  <a:pt x="42334" y="141982"/>
                </a:lnTo>
                <a:lnTo>
                  <a:pt x="22009" y="185508"/>
                </a:lnTo>
                <a:lnTo>
                  <a:pt x="11266" y="227235"/>
                </a:lnTo>
                <a:lnTo>
                  <a:pt x="4745" y="271318"/>
                </a:lnTo>
                <a:lnTo>
                  <a:pt x="1408" y="320661"/>
                </a:lnTo>
                <a:lnTo>
                  <a:pt x="176" y="378867"/>
                </a:lnTo>
                <a:lnTo>
                  <a:pt x="0" y="449046"/>
                </a:lnTo>
                <a:lnTo>
                  <a:pt x="4" y="2020189"/>
                </a:lnTo>
                <a:lnTo>
                  <a:pt x="176" y="2089346"/>
                </a:lnTo>
                <a:lnTo>
                  <a:pt x="1408" y="2148143"/>
                </a:lnTo>
                <a:lnTo>
                  <a:pt x="4772" y="2198045"/>
                </a:lnTo>
                <a:lnTo>
                  <a:pt x="11272" y="2242018"/>
                </a:lnTo>
                <a:lnTo>
                  <a:pt x="22009" y="2283730"/>
                </a:lnTo>
                <a:lnTo>
                  <a:pt x="42334" y="2327256"/>
                </a:lnTo>
                <a:lnTo>
                  <a:pt x="69617" y="2366140"/>
                </a:lnTo>
                <a:lnTo>
                  <a:pt x="103086" y="2399611"/>
                </a:lnTo>
                <a:lnTo>
                  <a:pt x="141969" y="2426896"/>
                </a:lnTo>
                <a:lnTo>
                  <a:pt x="185496" y="2447225"/>
                </a:lnTo>
                <a:lnTo>
                  <a:pt x="227212" y="2457963"/>
                </a:lnTo>
                <a:lnTo>
                  <a:pt x="271188" y="2464477"/>
                </a:lnTo>
                <a:lnTo>
                  <a:pt x="320660" y="2467822"/>
                </a:lnTo>
                <a:lnTo>
                  <a:pt x="378867" y="2469054"/>
                </a:lnTo>
                <a:lnTo>
                  <a:pt x="449046" y="2469230"/>
                </a:lnTo>
                <a:lnTo>
                  <a:pt x="1466456" y="2469230"/>
                </a:lnTo>
                <a:lnTo>
                  <a:pt x="1537608" y="2469054"/>
                </a:lnTo>
                <a:lnTo>
                  <a:pt x="1596405" y="2467822"/>
                </a:lnTo>
                <a:lnTo>
                  <a:pt x="1646180" y="2464477"/>
                </a:lnTo>
                <a:lnTo>
                  <a:pt x="1690268" y="2457963"/>
                </a:lnTo>
                <a:lnTo>
                  <a:pt x="1732000" y="2447225"/>
                </a:lnTo>
                <a:lnTo>
                  <a:pt x="1775526" y="2426896"/>
                </a:lnTo>
                <a:lnTo>
                  <a:pt x="1814410" y="2399611"/>
                </a:lnTo>
                <a:lnTo>
                  <a:pt x="1847879" y="2366140"/>
                </a:lnTo>
                <a:lnTo>
                  <a:pt x="1875162" y="2327256"/>
                </a:lnTo>
                <a:lnTo>
                  <a:pt x="1895487" y="2283730"/>
                </a:lnTo>
                <a:lnTo>
                  <a:pt x="1906230" y="2242002"/>
                </a:lnTo>
                <a:lnTo>
                  <a:pt x="1912751" y="2197917"/>
                </a:lnTo>
                <a:lnTo>
                  <a:pt x="1916088" y="2148574"/>
                </a:lnTo>
                <a:lnTo>
                  <a:pt x="1917320" y="2090367"/>
                </a:lnTo>
                <a:lnTo>
                  <a:pt x="1917496" y="2020189"/>
                </a:lnTo>
                <a:lnTo>
                  <a:pt x="1917491" y="449046"/>
                </a:lnTo>
                <a:lnTo>
                  <a:pt x="1917320" y="379888"/>
                </a:lnTo>
                <a:lnTo>
                  <a:pt x="1916088" y="321092"/>
                </a:lnTo>
                <a:lnTo>
                  <a:pt x="1912723" y="271191"/>
                </a:lnTo>
                <a:lnTo>
                  <a:pt x="1906224" y="227219"/>
                </a:lnTo>
                <a:lnTo>
                  <a:pt x="1895487" y="185508"/>
                </a:lnTo>
                <a:lnTo>
                  <a:pt x="1875162" y="141982"/>
                </a:lnTo>
                <a:lnTo>
                  <a:pt x="1847879" y="103098"/>
                </a:lnTo>
                <a:lnTo>
                  <a:pt x="1814410" y="69626"/>
                </a:lnTo>
                <a:lnTo>
                  <a:pt x="1775526" y="42340"/>
                </a:lnTo>
                <a:lnTo>
                  <a:pt x="1732000" y="22009"/>
                </a:lnTo>
                <a:lnTo>
                  <a:pt x="1690284" y="11268"/>
                </a:lnTo>
                <a:lnTo>
                  <a:pt x="1646308" y="4753"/>
                </a:lnTo>
                <a:lnTo>
                  <a:pt x="1596835" y="1408"/>
                </a:lnTo>
                <a:lnTo>
                  <a:pt x="1538628" y="176"/>
                </a:lnTo>
                <a:lnTo>
                  <a:pt x="1468450" y="0"/>
                </a:lnTo>
                <a:close/>
              </a:path>
            </a:pathLst>
          </a:custGeom>
          <a:solidFill>
            <a:srgbClr val="1A69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224453" y="7051217"/>
            <a:ext cx="1864360" cy="0"/>
          </a:xfrm>
          <a:custGeom>
            <a:avLst/>
            <a:gdLst/>
            <a:ahLst/>
            <a:cxnLst/>
            <a:rect l="l" t="t" r="r" b="b"/>
            <a:pathLst>
              <a:path w="1864360">
                <a:moveTo>
                  <a:pt x="0" y="0"/>
                </a:moveTo>
                <a:lnTo>
                  <a:pt x="1864233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231972" y="8386851"/>
            <a:ext cx="1917064" cy="0"/>
          </a:xfrm>
          <a:custGeom>
            <a:avLst/>
            <a:gdLst/>
            <a:ahLst/>
            <a:cxnLst/>
            <a:rect l="l" t="t" r="r" b="b"/>
            <a:pathLst>
              <a:path w="1917064">
                <a:moveTo>
                  <a:pt x="0" y="0"/>
                </a:moveTo>
                <a:lnTo>
                  <a:pt x="1916938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683000" y="6413500"/>
            <a:ext cx="952500" cy="787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3873500" y="6375400"/>
            <a:ext cx="542925" cy="591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105" dirty="0">
                <a:solidFill>
                  <a:srgbClr val="FFFFFF"/>
                </a:solidFill>
                <a:latin typeface="Malgun Gothic"/>
                <a:cs typeface="Malgun Gothic"/>
              </a:rPr>
              <a:t>07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632200" y="7378700"/>
            <a:ext cx="1117600" cy="591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-635" dirty="0">
                <a:solidFill>
                  <a:srgbClr val="FFFFFF"/>
                </a:solidFill>
                <a:latin typeface="Malgun Gothic"/>
                <a:cs typeface="Malgun Gothic"/>
              </a:rPr>
              <a:t>조건문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365254" y="6138599"/>
            <a:ext cx="2374696" cy="2926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593854" y="6236068"/>
            <a:ext cx="1917700" cy="2469515"/>
          </a:xfrm>
          <a:custGeom>
            <a:avLst/>
            <a:gdLst/>
            <a:ahLst/>
            <a:cxnLst/>
            <a:rect l="l" t="t" r="r" b="b"/>
            <a:pathLst>
              <a:path w="1917700" h="2469515">
                <a:moveTo>
                  <a:pt x="1468450" y="0"/>
                </a:moveTo>
                <a:lnTo>
                  <a:pt x="451040" y="0"/>
                </a:lnTo>
                <a:lnTo>
                  <a:pt x="379888" y="176"/>
                </a:lnTo>
                <a:lnTo>
                  <a:pt x="321092" y="1408"/>
                </a:lnTo>
                <a:lnTo>
                  <a:pt x="271318" y="4753"/>
                </a:lnTo>
                <a:lnTo>
                  <a:pt x="227235" y="11268"/>
                </a:lnTo>
                <a:lnTo>
                  <a:pt x="185508" y="22009"/>
                </a:lnTo>
                <a:lnTo>
                  <a:pt x="141982" y="42340"/>
                </a:lnTo>
                <a:lnTo>
                  <a:pt x="103098" y="69626"/>
                </a:lnTo>
                <a:lnTo>
                  <a:pt x="69626" y="103098"/>
                </a:lnTo>
                <a:lnTo>
                  <a:pt x="42340" y="141982"/>
                </a:lnTo>
                <a:lnTo>
                  <a:pt x="22009" y="185508"/>
                </a:lnTo>
                <a:lnTo>
                  <a:pt x="11266" y="227235"/>
                </a:lnTo>
                <a:lnTo>
                  <a:pt x="4745" y="271318"/>
                </a:lnTo>
                <a:lnTo>
                  <a:pt x="1408" y="320661"/>
                </a:lnTo>
                <a:lnTo>
                  <a:pt x="176" y="378867"/>
                </a:lnTo>
                <a:lnTo>
                  <a:pt x="0" y="449046"/>
                </a:lnTo>
                <a:lnTo>
                  <a:pt x="4" y="2020189"/>
                </a:lnTo>
                <a:lnTo>
                  <a:pt x="176" y="2089346"/>
                </a:lnTo>
                <a:lnTo>
                  <a:pt x="1408" y="2148143"/>
                </a:lnTo>
                <a:lnTo>
                  <a:pt x="4772" y="2198045"/>
                </a:lnTo>
                <a:lnTo>
                  <a:pt x="11272" y="2242018"/>
                </a:lnTo>
                <a:lnTo>
                  <a:pt x="22009" y="2283730"/>
                </a:lnTo>
                <a:lnTo>
                  <a:pt x="42340" y="2327256"/>
                </a:lnTo>
                <a:lnTo>
                  <a:pt x="69626" y="2366140"/>
                </a:lnTo>
                <a:lnTo>
                  <a:pt x="103098" y="2399611"/>
                </a:lnTo>
                <a:lnTo>
                  <a:pt x="141982" y="2426896"/>
                </a:lnTo>
                <a:lnTo>
                  <a:pt x="185508" y="2447225"/>
                </a:lnTo>
                <a:lnTo>
                  <a:pt x="227219" y="2457963"/>
                </a:lnTo>
                <a:lnTo>
                  <a:pt x="271191" y="2464477"/>
                </a:lnTo>
                <a:lnTo>
                  <a:pt x="320661" y="2467822"/>
                </a:lnTo>
                <a:lnTo>
                  <a:pt x="378867" y="2469054"/>
                </a:lnTo>
                <a:lnTo>
                  <a:pt x="449046" y="2469230"/>
                </a:lnTo>
                <a:lnTo>
                  <a:pt x="1466456" y="2469230"/>
                </a:lnTo>
                <a:lnTo>
                  <a:pt x="1537614" y="2469054"/>
                </a:lnTo>
                <a:lnTo>
                  <a:pt x="1596414" y="2467822"/>
                </a:lnTo>
                <a:lnTo>
                  <a:pt x="1646189" y="2464477"/>
                </a:lnTo>
                <a:lnTo>
                  <a:pt x="1690274" y="2457963"/>
                </a:lnTo>
                <a:lnTo>
                  <a:pt x="1732000" y="2447225"/>
                </a:lnTo>
                <a:lnTo>
                  <a:pt x="1775527" y="2426896"/>
                </a:lnTo>
                <a:lnTo>
                  <a:pt x="1814411" y="2399611"/>
                </a:lnTo>
                <a:lnTo>
                  <a:pt x="1847882" y="2366140"/>
                </a:lnTo>
                <a:lnTo>
                  <a:pt x="1875169" y="2327256"/>
                </a:lnTo>
                <a:lnTo>
                  <a:pt x="1895500" y="2283730"/>
                </a:lnTo>
                <a:lnTo>
                  <a:pt x="1906237" y="2242002"/>
                </a:lnTo>
                <a:lnTo>
                  <a:pt x="1912754" y="2197917"/>
                </a:lnTo>
                <a:lnTo>
                  <a:pt x="1916089" y="2148574"/>
                </a:lnTo>
                <a:lnTo>
                  <a:pt x="1917320" y="2090367"/>
                </a:lnTo>
                <a:lnTo>
                  <a:pt x="1917496" y="2020189"/>
                </a:lnTo>
                <a:lnTo>
                  <a:pt x="1917491" y="449046"/>
                </a:lnTo>
                <a:lnTo>
                  <a:pt x="1917320" y="379888"/>
                </a:lnTo>
                <a:lnTo>
                  <a:pt x="1916089" y="321092"/>
                </a:lnTo>
                <a:lnTo>
                  <a:pt x="1912726" y="271191"/>
                </a:lnTo>
                <a:lnTo>
                  <a:pt x="1906230" y="227219"/>
                </a:lnTo>
                <a:lnTo>
                  <a:pt x="1895500" y="185508"/>
                </a:lnTo>
                <a:lnTo>
                  <a:pt x="1875169" y="141982"/>
                </a:lnTo>
                <a:lnTo>
                  <a:pt x="1847882" y="103098"/>
                </a:lnTo>
                <a:lnTo>
                  <a:pt x="1814411" y="69626"/>
                </a:lnTo>
                <a:lnTo>
                  <a:pt x="1775527" y="42340"/>
                </a:lnTo>
                <a:lnTo>
                  <a:pt x="1732000" y="22009"/>
                </a:lnTo>
                <a:lnTo>
                  <a:pt x="1690290" y="11268"/>
                </a:lnTo>
                <a:lnTo>
                  <a:pt x="1646317" y="4753"/>
                </a:lnTo>
                <a:lnTo>
                  <a:pt x="1596844" y="1408"/>
                </a:lnTo>
                <a:lnTo>
                  <a:pt x="1538635" y="176"/>
                </a:lnTo>
                <a:lnTo>
                  <a:pt x="1468450" y="0"/>
                </a:lnTo>
                <a:close/>
              </a:path>
            </a:pathLst>
          </a:custGeom>
          <a:solidFill>
            <a:srgbClr val="3C55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586628" y="7051217"/>
            <a:ext cx="1864360" cy="0"/>
          </a:xfrm>
          <a:custGeom>
            <a:avLst/>
            <a:gdLst/>
            <a:ahLst/>
            <a:cxnLst/>
            <a:rect l="l" t="t" r="r" b="b"/>
            <a:pathLst>
              <a:path w="1864359">
                <a:moveTo>
                  <a:pt x="0" y="0"/>
                </a:moveTo>
                <a:lnTo>
                  <a:pt x="1864233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594134" y="8386851"/>
            <a:ext cx="1917064" cy="0"/>
          </a:xfrm>
          <a:custGeom>
            <a:avLst/>
            <a:gdLst/>
            <a:ahLst/>
            <a:cxnLst/>
            <a:rect l="l" t="t" r="r" b="b"/>
            <a:pathLst>
              <a:path w="1917065">
                <a:moveTo>
                  <a:pt x="0" y="0"/>
                </a:moveTo>
                <a:lnTo>
                  <a:pt x="1916938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045200" y="6413500"/>
            <a:ext cx="939800" cy="800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6235700" y="6375400"/>
            <a:ext cx="546100" cy="591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120" dirty="0">
                <a:solidFill>
                  <a:srgbClr val="FFFFFF"/>
                </a:solidFill>
                <a:latin typeface="Malgun Gothic"/>
                <a:cs typeface="Malgun Gothic"/>
              </a:rPr>
              <a:t>08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981700" y="7378700"/>
            <a:ext cx="1148715" cy="591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-555" dirty="0">
                <a:solidFill>
                  <a:srgbClr val="FFFFFF"/>
                </a:solidFill>
                <a:latin typeface="Malgun Gothic"/>
                <a:cs typeface="Malgun Gothic"/>
              </a:rPr>
              <a:t>반복문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688071" y="6138599"/>
            <a:ext cx="2374696" cy="2926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916671" y="6236068"/>
            <a:ext cx="1917700" cy="2469515"/>
          </a:xfrm>
          <a:custGeom>
            <a:avLst/>
            <a:gdLst/>
            <a:ahLst/>
            <a:cxnLst/>
            <a:rect l="l" t="t" r="r" b="b"/>
            <a:pathLst>
              <a:path w="1917700" h="2469515">
                <a:moveTo>
                  <a:pt x="1468450" y="0"/>
                </a:moveTo>
                <a:lnTo>
                  <a:pt x="451040" y="0"/>
                </a:lnTo>
                <a:lnTo>
                  <a:pt x="379887" y="176"/>
                </a:lnTo>
                <a:lnTo>
                  <a:pt x="321088" y="1408"/>
                </a:lnTo>
                <a:lnTo>
                  <a:pt x="271310" y="4753"/>
                </a:lnTo>
                <a:lnTo>
                  <a:pt x="227223" y="11268"/>
                </a:lnTo>
                <a:lnTo>
                  <a:pt x="185496" y="22009"/>
                </a:lnTo>
                <a:lnTo>
                  <a:pt x="141969" y="42340"/>
                </a:lnTo>
                <a:lnTo>
                  <a:pt x="103085" y="69626"/>
                </a:lnTo>
                <a:lnTo>
                  <a:pt x="69614" y="103098"/>
                </a:lnTo>
                <a:lnTo>
                  <a:pt x="42327" y="141982"/>
                </a:lnTo>
                <a:lnTo>
                  <a:pt x="21996" y="185508"/>
                </a:lnTo>
                <a:lnTo>
                  <a:pt x="11259" y="227235"/>
                </a:lnTo>
                <a:lnTo>
                  <a:pt x="4742" y="271318"/>
                </a:lnTo>
                <a:lnTo>
                  <a:pt x="1407" y="320661"/>
                </a:lnTo>
                <a:lnTo>
                  <a:pt x="175" y="378867"/>
                </a:lnTo>
                <a:lnTo>
                  <a:pt x="0" y="449046"/>
                </a:lnTo>
                <a:lnTo>
                  <a:pt x="4" y="2020189"/>
                </a:lnTo>
                <a:lnTo>
                  <a:pt x="175" y="2089346"/>
                </a:lnTo>
                <a:lnTo>
                  <a:pt x="1407" y="2148143"/>
                </a:lnTo>
                <a:lnTo>
                  <a:pt x="4770" y="2198045"/>
                </a:lnTo>
                <a:lnTo>
                  <a:pt x="11266" y="2242018"/>
                </a:lnTo>
                <a:lnTo>
                  <a:pt x="21996" y="2283730"/>
                </a:lnTo>
                <a:lnTo>
                  <a:pt x="42327" y="2327256"/>
                </a:lnTo>
                <a:lnTo>
                  <a:pt x="69614" y="2366140"/>
                </a:lnTo>
                <a:lnTo>
                  <a:pt x="103085" y="2399611"/>
                </a:lnTo>
                <a:lnTo>
                  <a:pt x="141969" y="2426896"/>
                </a:lnTo>
                <a:lnTo>
                  <a:pt x="185496" y="2447225"/>
                </a:lnTo>
                <a:lnTo>
                  <a:pt x="227207" y="2457963"/>
                </a:lnTo>
                <a:lnTo>
                  <a:pt x="271182" y="2464477"/>
                </a:lnTo>
                <a:lnTo>
                  <a:pt x="320657" y="2467822"/>
                </a:lnTo>
                <a:lnTo>
                  <a:pt x="378866" y="2469054"/>
                </a:lnTo>
                <a:lnTo>
                  <a:pt x="449046" y="2469230"/>
                </a:lnTo>
                <a:lnTo>
                  <a:pt x="1466456" y="2469230"/>
                </a:lnTo>
                <a:lnTo>
                  <a:pt x="1537607" y="2469054"/>
                </a:lnTo>
                <a:lnTo>
                  <a:pt x="1596404" y="2467822"/>
                </a:lnTo>
                <a:lnTo>
                  <a:pt x="1646177" y="2464477"/>
                </a:lnTo>
                <a:lnTo>
                  <a:pt x="1690261" y="2457963"/>
                </a:lnTo>
                <a:lnTo>
                  <a:pt x="1731987" y="2447225"/>
                </a:lnTo>
                <a:lnTo>
                  <a:pt x="1775514" y="2426896"/>
                </a:lnTo>
                <a:lnTo>
                  <a:pt x="1814398" y="2399611"/>
                </a:lnTo>
                <a:lnTo>
                  <a:pt x="1847869" y="2366140"/>
                </a:lnTo>
                <a:lnTo>
                  <a:pt x="1875156" y="2327256"/>
                </a:lnTo>
                <a:lnTo>
                  <a:pt x="1895487" y="2283730"/>
                </a:lnTo>
                <a:lnTo>
                  <a:pt x="1906230" y="2242002"/>
                </a:lnTo>
                <a:lnTo>
                  <a:pt x="1912751" y="2197917"/>
                </a:lnTo>
                <a:lnTo>
                  <a:pt x="1916088" y="2148574"/>
                </a:lnTo>
                <a:lnTo>
                  <a:pt x="1917320" y="2090367"/>
                </a:lnTo>
                <a:lnTo>
                  <a:pt x="1917496" y="2020189"/>
                </a:lnTo>
                <a:lnTo>
                  <a:pt x="1917491" y="449046"/>
                </a:lnTo>
                <a:lnTo>
                  <a:pt x="1917320" y="379888"/>
                </a:lnTo>
                <a:lnTo>
                  <a:pt x="1916088" y="321092"/>
                </a:lnTo>
                <a:lnTo>
                  <a:pt x="1912723" y="271191"/>
                </a:lnTo>
                <a:lnTo>
                  <a:pt x="1906224" y="227219"/>
                </a:lnTo>
                <a:lnTo>
                  <a:pt x="1895487" y="185508"/>
                </a:lnTo>
                <a:lnTo>
                  <a:pt x="1875156" y="141982"/>
                </a:lnTo>
                <a:lnTo>
                  <a:pt x="1847869" y="103098"/>
                </a:lnTo>
                <a:lnTo>
                  <a:pt x="1814398" y="69626"/>
                </a:lnTo>
                <a:lnTo>
                  <a:pt x="1775514" y="42340"/>
                </a:lnTo>
                <a:lnTo>
                  <a:pt x="1731987" y="22009"/>
                </a:lnTo>
                <a:lnTo>
                  <a:pt x="1690277" y="11268"/>
                </a:lnTo>
                <a:lnTo>
                  <a:pt x="1646305" y="4753"/>
                </a:lnTo>
                <a:lnTo>
                  <a:pt x="1596835" y="1408"/>
                </a:lnTo>
                <a:lnTo>
                  <a:pt x="1538628" y="176"/>
                </a:lnTo>
                <a:lnTo>
                  <a:pt x="1468450" y="0"/>
                </a:lnTo>
                <a:close/>
              </a:path>
            </a:pathLst>
          </a:custGeom>
          <a:solidFill>
            <a:srgbClr val="CE69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909432" y="7051217"/>
            <a:ext cx="1864360" cy="0"/>
          </a:xfrm>
          <a:custGeom>
            <a:avLst/>
            <a:gdLst/>
            <a:ahLst/>
            <a:cxnLst/>
            <a:rect l="l" t="t" r="r" b="b"/>
            <a:pathLst>
              <a:path w="1864359">
                <a:moveTo>
                  <a:pt x="0" y="0"/>
                </a:moveTo>
                <a:lnTo>
                  <a:pt x="1864233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916951" y="8386851"/>
            <a:ext cx="1917064" cy="0"/>
          </a:xfrm>
          <a:custGeom>
            <a:avLst/>
            <a:gdLst/>
            <a:ahLst/>
            <a:cxnLst/>
            <a:rect l="l" t="t" r="r" b="b"/>
            <a:pathLst>
              <a:path w="1917065">
                <a:moveTo>
                  <a:pt x="0" y="0"/>
                </a:moveTo>
                <a:lnTo>
                  <a:pt x="1916938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8559800" y="6375400"/>
            <a:ext cx="535305" cy="591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75" dirty="0">
                <a:solidFill>
                  <a:srgbClr val="FFFFFF"/>
                </a:solidFill>
                <a:latin typeface="Malgun Gothic"/>
                <a:cs typeface="Malgun Gothic"/>
              </a:rPr>
              <a:t>09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8305800" y="7378700"/>
            <a:ext cx="1136015" cy="591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-590" dirty="0">
                <a:solidFill>
                  <a:srgbClr val="FFFFFF"/>
                </a:solidFill>
                <a:latin typeface="Malgun Gothic"/>
                <a:cs typeface="Malgun Gothic"/>
              </a:rPr>
              <a:t>리스트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10003650" y="6138599"/>
            <a:ext cx="2374696" cy="2926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0232250" y="6236068"/>
            <a:ext cx="1917700" cy="2469515"/>
          </a:xfrm>
          <a:custGeom>
            <a:avLst/>
            <a:gdLst/>
            <a:ahLst/>
            <a:cxnLst/>
            <a:rect l="l" t="t" r="r" b="b"/>
            <a:pathLst>
              <a:path w="1917700" h="2469515">
                <a:moveTo>
                  <a:pt x="1468450" y="0"/>
                </a:moveTo>
                <a:lnTo>
                  <a:pt x="451040" y="0"/>
                </a:lnTo>
                <a:lnTo>
                  <a:pt x="379882" y="176"/>
                </a:lnTo>
                <a:lnTo>
                  <a:pt x="321082" y="1408"/>
                </a:lnTo>
                <a:lnTo>
                  <a:pt x="271306" y="4753"/>
                </a:lnTo>
                <a:lnTo>
                  <a:pt x="227222" y="11268"/>
                </a:lnTo>
                <a:lnTo>
                  <a:pt x="185496" y="22009"/>
                </a:lnTo>
                <a:lnTo>
                  <a:pt x="141969" y="42340"/>
                </a:lnTo>
                <a:lnTo>
                  <a:pt x="103085" y="69626"/>
                </a:lnTo>
                <a:lnTo>
                  <a:pt x="69614" y="103098"/>
                </a:lnTo>
                <a:lnTo>
                  <a:pt x="42327" y="141982"/>
                </a:lnTo>
                <a:lnTo>
                  <a:pt x="21996" y="185508"/>
                </a:lnTo>
                <a:lnTo>
                  <a:pt x="11259" y="227235"/>
                </a:lnTo>
                <a:lnTo>
                  <a:pt x="4742" y="271318"/>
                </a:lnTo>
                <a:lnTo>
                  <a:pt x="1407" y="320661"/>
                </a:lnTo>
                <a:lnTo>
                  <a:pt x="175" y="378867"/>
                </a:lnTo>
                <a:lnTo>
                  <a:pt x="0" y="449046"/>
                </a:lnTo>
                <a:lnTo>
                  <a:pt x="4" y="2020189"/>
                </a:lnTo>
                <a:lnTo>
                  <a:pt x="175" y="2089346"/>
                </a:lnTo>
                <a:lnTo>
                  <a:pt x="1407" y="2148143"/>
                </a:lnTo>
                <a:lnTo>
                  <a:pt x="4770" y="2198045"/>
                </a:lnTo>
                <a:lnTo>
                  <a:pt x="11266" y="2242018"/>
                </a:lnTo>
                <a:lnTo>
                  <a:pt x="21996" y="2283730"/>
                </a:lnTo>
                <a:lnTo>
                  <a:pt x="42327" y="2327256"/>
                </a:lnTo>
                <a:lnTo>
                  <a:pt x="69614" y="2366140"/>
                </a:lnTo>
                <a:lnTo>
                  <a:pt x="103085" y="2399611"/>
                </a:lnTo>
                <a:lnTo>
                  <a:pt x="141969" y="2426896"/>
                </a:lnTo>
                <a:lnTo>
                  <a:pt x="185496" y="2447225"/>
                </a:lnTo>
                <a:lnTo>
                  <a:pt x="227206" y="2457963"/>
                </a:lnTo>
                <a:lnTo>
                  <a:pt x="271178" y="2464477"/>
                </a:lnTo>
                <a:lnTo>
                  <a:pt x="320649" y="2467822"/>
                </a:lnTo>
                <a:lnTo>
                  <a:pt x="378855" y="2469054"/>
                </a:lnTo>
                <a:lnTo>
                  <a:pt x="449033" y="2469230"/>
                </a:lnTo>
                <a:lnTo>
                  <a:pt x="1466456" y="2469230"/>
                </a:lnTo>
                <a:lnTo>
                  <a:pt x="1537607" y="2469054"/>
                </a:lnTo>
                <a:lnTo>
                  <a:pt x="1596404" y="2467822"/>
                </a:lnTo>
                <a:lnTo>
                  <a:pt x="1646177" y="2464477"/>
                </a:lnTo>
                <a:lnTo>
                  <a:pt x="1690261" y="2457963"/>
                </a:lnTo>
                <a:lnTo>
                  <a:pt x="1731987" y="2447225"/>
                </a:lnTo>
                <a:lnTo>
                  <a:pt x="1775514" y="2426896"/>
                </a:lnTo>
                <a:lnTo>
                  <a:pt x="1814398" y="2399611"/>
                </a:lnTo>
                <a:lnTo>
                  <a:pt x="1847869" y="2366140"/>
                </a:lnTo>
                <a:lnTo>
                  <a:pt x="1875156" y="2327256"/>
                </a:lnTo>
                <a:lnTo>
                  <a:pt x="1895487" y="2283730"/>
                </a:lnTo>
                <a:lnTo>
                  <a:pt x="1906230" y="2242002"/>
                </a:lnTo>
                <a:lnTo>
                  <a:pt x="1912751" y="2197917"/>
                </a:lnTo>
                <a:lnTo>
                  <a:pt x="1916088" y="2148574"/>
                </a:lnTo>
                <a:lnTo>
                  <a:pt x="1917320" y="2090367"/>
                </a:lnTo>
                <a:lnTo>
                  <a:pt x="1917496" y="2020189"/>
                </a:lnTo>
                <a:lnTo>
                  <a:pt x="1917491" y="449046"/>
                </a:lnTo>
                <a:lnTo>
                  <a:pt x="1917320" y="379888"/>
                </a:lnTo>
                <a:lnTo>
                  <a:pt x="1916088" y="321092"/>
                </a:lnTo>
                <a:lnTo>
                  <a:pt x="1912723" y="271191"/>
                </a:lnTo>
                <a:lnTo>
                  <a:pt x="1906224" y="227219"/>
                </a:lnTo>
                <a:lnTo>
                  <a:pt x="1895487" y="185508"/>
                </a:lnTo>
                <a:lnTo>
                  <a:pt x="1875156" y="141982"/>
                </a:lnTo>
                <a:lnTo>
                  <a:pt x="1847869" y="103098"/>
                </a:lnTo>
                <a:lnTo>
                  <a:pt x="1814398" y="69626"/>
                </a:lnTo>
                <a:lnTo>
                  <a:pt x="1775514" y="42340"/>
                </a:lnTo>
                <a:lnTo>
                  <a:pt x="1731987" y="22009"/>
                </a:lnTo>
                <a:lnTo>
                  <a:pt x="1690277" y="11268"/>
                </a:lnTo>
                <a:lnTo>
                  <a:pt x="1646305" y="4753"/>
                </a:lnTo>
                <a:lnTo>
                  <a:pt x="1596835" y="1408"/>
                </a:lnTo>
                <a:lnTo>
                  <a:pt x="1538628" y="176"/>
                </a:lnTo>
                <a:lnTo>
                  <a:pt x="1468450" y="0"/>
                </a:lnTo>
                <a:close/>
              </a:path>
            </a:pathLst>
          </a:custGeom>
          <a:solidFill>
            <a:srgbClr val="9064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225011" y="7051217"/>
            <a:ext cx="1864360" cy="0"/>
          </a:xfrm>
          <a:custGeom>
            <a:avLst/>
            <a:gdLst/>
            <a:ahLst/>
            <a:cxnLst/>
            <a:rect l="l" t="t" r="r" b="b"/>
            <a:pathLst>
              <a:path w="1864359">
                <a:moveTo>
                  <a:pt x="0" y="0"/>
                </a:moveTo>
                <a:lnTo>
                  <a:pt x="1864233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0232529" y="8386851"/>
            <a:ext cx="1917064" cy="0"/>
          </a:xfrm>
          <a:custGeom>
            <a:avLst/>
            <a:gdLst/>
            <a:ahLst/>
            <a:cxnLst/>
            <a:rect l="l" t="t" r="r" b="b"/>
            <a:pathLst>
              <a:path w="1917065">
                <a:moveTo>
                  <a:pt x="0" y="0"/>
                </a:moveTo>
                <a:lnTo>
                  <a:pt x="1916938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10909300" y="6375400"/>
            <a:ext cx="458470" cy="591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-225" dirty="0">
                <a:solidFill>
                  <a:srgbClr val="FFFFFF"/>
                </a:solidFill>
                <a:latin typeface="Malgun Gothic"/>
                <a:cs typeface="Malgun Gothic"/>
              </a:rPr>
              <a:t>10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0591800" y="7442200"/>
            <a:ext cx="1187450" cy="476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15" dirty="0">
                <a:solidFill>
                  <a:srgbClr val="FFFFFF"/>
                </a:solidFill>
                <a:latin typeface="Malgun Gothic"/>
                <a:cs typeface="Malgun Gothic"/>
              </a:rPr>
              <a:t>딕셔너리</a:t>
            </a:r>
            <a:endParaRPr sz="2800">
              <a:latin typeface="Malgun Gothic"/>
              <a:cs typeface="Malgun Gothic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148614" y="4098531"/>
            <a:ext cx="12669520" cy="3542029"/>
          </a:xfrm>
          <a:custGeom>
            <a:avLst/>
            <a:gdLst/>
            <a:ahLst/>
            <a:cxnLst/>
            <a:rect l="l" t="t" r="r" b="b"/>
            <a:pathLst>
              <a:path w="12669520" h="3542029">
                <a:moveTo>
                  <a:pt x="12201740" y="0"/>
                </a:moveTo>
                <a:lnTo>
                  <a:pt x="12247281" y="21595"/>
                </a:lnTo>
                <a:lnTo>
                  <a:pt x="12290962" y="45865"/>
                </a:lnTo>
                <a:lnTo>
                  <a:pt x="12332699" y="72685"/>
                </a:lnTo>
                <a:lnTo>
                  <a:pt x="12372411" y="101933"/>
                </a:lnTo>
                <a:lnTo>
                  <a:pt x="12410014" y="133486"/>
                </a:lnTo>
                <a:lnTo>
                  <a:pt x="12445428" y="167221"/>
                </a:lnTo>
                <a:lnTo>
                  <a:pt x="12478568" y="203014"/>
                </a:lnTo>
                <a:lnTo>
                  <a:pt x="12509353" y="240744"/>
                </a:lnTo>
                <a:lnTo>
                  <a:pt x="12537700" y="280287"/>
                </a:lnTo>
                <a:lnTo>
                  <a:pt x="12563527" y="321520"/>
                </a:lnTo>
                <a:lnTo>
                  <a:pt x="12586751" y="364320"/>
                </a:lnTo>
                <a:lnTo>
                  <a:pt x="12607290" y="408565"/>
                </a:lnTo>
                <a:lnTo>
                  <a:pt x="12625061" y="454131"/>
                </a:lnTo>
                <a:lnTo>
                  <a:pt x="12639983" y="500896"/>
                </a:lnTo>
                <a:lnTo>
                  <a:pt x="12651972" y="548736"/>
                </a:lnTo>
                <a:lnTo>
                  <a:pt x="12660946" y="597528"/>
                </a:lnTo>
                <a:lnTo>
                  <a:pt x="12666823" y="647151"/>
                </a:lnTo>
                <a:lnTo>
                  <a:pt x="12669520" y="697480"/>
                </a:lnTo>
                <a:lnTo>
                  <a:pt x="12669008" y="747197"/>
                </a:lnTo>
                <a:lnTo>
                  <a:pt x="12665390" y="796345"/>
                </a:lnTo>
                <a:lnTo>
                  <a:pt x="12658742" y="844806"/>
                </a:lnTo>
                <a:lnTo>
                  <a:pt x="12649138" y="892461"/>
                </a:lnTo>
                <a:lnTo>
                  <a:pt x="12636655" y="939192"/>
                </a:lnTo>
                <a:lnTo>
                  <a:pt x="12621367" y="984882"/>
                </a:lnTo>
                <a:lnTo>
                  <a:pt x="12603350" y="1029412"/>
                </a:lnTo>
                <a:lnTo>
                  <a:pt x="12582679" y="1072663"/>
                </a:lnTo>
                <a:lnTo>
                  <a:pt x="12559431" y="1114518"/>
                </a:lnTo>
                <a:lnTo>
                  <a:pt x="12533679" y="1154859"/>
                </a:lnTo>
                <a:lnTo>
                  <a:pt x="12505500" y="1193568"/>
                </a:lnTo>
                <a:lnTo>
                  <a:pt x="12474970" y="1230525"/>
                </a:lnTo>
                <a:lnTo>
                  <a:pt x="12442163" y="1265614"/>
                </a:lnTo>
                <a:lnTo>
                  <a:pt x="12407155" y="1298716"/>
                </a:lnTo>
                <a:lnTo>
                  <a:pt x="12370021" y="1329713"/>
                </a:lnTo>
                <a:lnTo>
                  <a:pt x="12330838" y="1358487"/>
                </a:lnTo>
                <a:lnTo>
                  <a:pt x="12289679" y="1384919"/>
                </a:lnTo>
                <a:lnTo>
                  <a:pt x="12246622" y="1408891"/>
                </a:lnTo>
                <a:lnTo>
                  <a:pt x="12201740" y="1430286"/>
                </a:lnTo>
                <a:lnTo>
                  <a:pt x="500277" y="1873643"/>
                </a:lnTo>
                <a:lnTo>
                  <a:pt x="456694" y="1898668"/>
                </a:lnTo>
                <a:lnTo>
                  <a:pt x="414800" y="1925735"/>
                </a:lnTo>
                <a:lnTo>
                  <a:pt x="374641" y="1954759"/>
                </a:lnTo>
                <a:lnTo>
                  <a:pt x="336262" y="1985653"/>
                </a:lnTo>
                <a:lnTo>
                  <a:pt x="299707" y="2018331"/>
                </a:lnTo>
                <a:lnTo>
                  <a:pt x="265024" y="2052708"/>
                </a:lnTo>
                <a:lnTo>
                  <a:pt x="232256" y="2088698"/>
                </a:lnTo>
                <a:lnTo>
                  <a:pt x="201449" y="2126213"/>
                </a:lnTo>
                <a:lnTo>
                  <a:pt x="172648" y="2165170"/>
                </a:lnTo>
                <a:lnTo>
                  <a:pt x="145899" y="2205481"/>
                </a:lnTo>
                <a:lnTo>
                  <a:pt x="121246" y="2247060"/>
                </a:lnTo>
                <a:lnTo>
                  <a:pt x="98736" y="2289822"/>
                </a:lnTo>
                <a:lnTo>
                  <a:pt x="78413" y="2333681"/>
                </a:lnTo>
                <a:lnTo>
                  <a:pt x="60322" y="2378550"/>
                </a:lnTo>
                <a:lnTo>
                  <a:pt x="44509" y="2424344"/>
                </a:lnTo>
                <a:lnTo>
                  <a:pt x="31019" y="2470976"/>
                </a:lnTo>
                <a:lnTo>
                  <a:pt x="19898" y="2518361"/>
                </a:lnTo>
                <a:lnTo>
                  <a:pt x="11190" y="2566412"/>
                </a:lnTo>
                <a:lnTo>
                  <a:pt x="4941" y="2615044"/>
                </a:lnTo>
                <a:lnTo>
                  <a:pt x="1197" y="2664171"/>
                </a:lnTo>
                <a:lnTo>
                  <a:pt x="1" y="2713706"/>
                </a:lnTo>
                <a:lnTo>
                  <a:pt x="1401" y="2763564"/>
                </a:lnTo>
                <a:lnTo>
                  <a:pt x="5440" y="2813659"/>
                </a:lnTo>
                <a:lnTo>
                  <a:pt x="11941" y="2862301"/>
                </a:lnTo>
                <a:lnTo>
                  <a:pt x="20919" y="2910249"/>
                </a:lnTo>
                <a:lnTo>
                  <a:pt x="32323" y="2957424"/>
                </a:lnTo>
                <a:lnTo>
                  <a:pt x="46096" y="3003745"/>
                </a:lnTo>
                <a:lnTo>
                  <a:pt x="62184" y="3049134"/>
                </a:lnTo>
                <a:lnTo>
                  <a:pt x="80535" y="3093510"/>
                </a:lnTo>
                <a:lnTo>
                  <a:pt x="101093" y="3136793"/>
                </a:lnTo>
                <a:lnTo>
                  <a:pt x="123805" y="3178905"/>
                </a:lnTo>
                <a:lnTo>
                  <a:pt x="148616" y="3219765"/>
                </a:lnTo>
                <a:lnTo>
                  <a:pt x="175472" y="3259294"/>
                </a:lnTo>
                <a:lnTo>
                  <a:pt x="204319" y="3297412"/>
                </a:lnTo>
                <a:lnTo>
                  <a:pt x="235103" y="3334040"/>
                </a:lnTo>
                <a:lnTo>
                  <a:pt x="267770" y="3369097"/>
                </a:lnTo>
                <a:lnTo>
                  <a:pt x="302265" y="3402504"/>
                </a:lnTo>
                <a:lnTo>
                  <a:pt x="338535" y="3434182"/>
                </a:lnTo>
                <a:lnTo>
                  <a:pt x="376525" y="3464051"/>
                </a:lnTo>
                <a:lnTo>
                  <a:pt x="416182" y="3492030"/>
                </a:lnTo>
                <a:lnTo>
                  <a:pt x="457450" y="3518041"/>
                </a:lnTo>
                <a:lnTo>
                  <a:pt x="500277" y="3542004"/>
                </a:lnTo>
              </a:path>
            </a:pathLst>
          </a:custGeom>
          <a:ln w="165099">
            <a:solidFill>
              <a:srgbClr val="9F9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8000" y="266700"/>
            <a:ext cx="152908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409" dirty="0">
                <a:solidFill>
                  <a:srgbClr val="F3B431"/>
                </a:solidFill>
                <a:latin typeface="Malgun Gothic"/>
                <a:cs typeface="Malgun Gothic"/>
              </a:rPr>
              <a:t>02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378200" y="1841500"/>
            <a:ext cx="6248400" cy="7429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97500" y="9029700"/>
            <a:ext cx="220599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470" dirty="0">
                <a:latin typeface="Malgun Gothic"/>
                <a:cs typeface="Malgun Gothic"/>
              </a:rPr>
              <a:t>1부터  </a:t>
            </a:r>
            <a:r>
              <a:rPr sz="2000" spc="-405" dirty="0">
                <a:latin typeface="Malgun Gothic"/>
                <a:cs typeface="Malgun Gothic"/>
              </a:rPr>
              <a:t>10까지의</a:t>
            </a:r>
            <a:r>
              <a:rPr sz="2000" spc="-215" dirty="0">
                <a:latin typeface="Malgun Gothic"/>
                <a:cs typeface="Malgun Gothic"/>
              </a:rPr>
              <a:t> </a:t>
            </a:r>
            <a:r>
              <a:rPr sz="2000" spc="-440" dirty="0">
                <a:latin typeface="Malgun Gothic"/>
                <a:cs typeface="Malgun Gothic"/>
              </a:rPr>
              <a:t>합구하기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6100" y="5194300"/>
            <a:ext cx="882015" cy="675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630" dirty="0">
                <a:solidFill>
                  <a:srgbClr val="F3B431"/>
                </a:solidFill>
                <a:latin typeface="Malgun Gothic"/>
                <a:cs typeface="Malgun Gothic"/>
              </a:rPr>
              <a:t>예시</a:t>
            </a:r>
            <a:endParaRPr sz="4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9100">
              <a:lnSpc>
                <a:spcPct val="100000"/>
              </a:lnSpc>
            </a:pPr>
            <a:r>
              <a:rPr spc="-810" dirty="0">
                <a:solidFill>
                  <a:srgbClr val="F3B431"/>
                </a:solidFill>
              </a:rPr>
              <a:t>플로우</a:t>
            </a:r>
            <a:r>
              <a:rPr spc="-200" dirty="0">
                <a:solidFill>
                  <a:srgbClr val="F3B431"/>
                </a:solidFill>
              </a:rPr>
              <a:t> </a:t>
            </a:r>
            <a:r>
              <a:rPr spc="-520" dirty="0">
                <a:solidFill>
                  <a:srgbClr val="F3B431"/>
                </a:solidFill>
              </a:rPr>
              <a:t>차트란?</a:t>
            </a:r>
          </a:p>
          <a:p>
            <a:pPr marL="1752600">
              <a:lnSpc>
                <a:spcPct val="100000"/>
              </a:lnSpc>
              <a:spcBef>
                <a:spcPts val="700"/>
              </a:spcBef>
            </a:pPr>
            <a:r>
              <a:rPr sz="2000" b="1" spc="-459" dirty="0">
                <a:solidFill>
                  <a:srgbClr val="797979"/>
                </a:solidFill>
                <a:latin typeface="Malgun Gothic"/>
                <a:cs typeface="Malgun Gothic"/>
              </a:rPr>
              <a:t>플로우  </a:t>
            </a:r>
            <a:r>
              <a:rPr sz="2000" b="1" spc="-310" dirty="0">
                <a:solidFill>
                  <a:srgbClr val="797979"/>
                </a:solidFill>
                <a:latin typeface="Malgun Gothic"/>
                <a:cs typeface="Malgun Gothic"/>
              </a:rPr>
              <a:t>차트란?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75" dirty="0">
                <a:solidFill>
                  <a:srgbClr val="030303"/>
                </a:solidFill>
                <a:latin typeface="Malgun Gothic"/>
                <a:cs typeface="Malgun Gothic"/>
              </a:rPr>
              <a:t>순서도  </a:t>
            </a:r>
            <a:r>
              <a:rPr sz="2000" b="1" spc="-480" dirty="0">
                <a:solidFill>
                  <a:srgbClr val="000000"/>
                </a:solidFill>
                <a:latin typeface="Malgun Gothic"/>
                <a:cs typeface="Malgun Gothic"/>
              </a:rPr>
              <a:t>기호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93C0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96795">
              <a:lnSpc>
                <a:spcPct val="100000"/>
              </a:lnSpc>
            </a:pPr>
            <a:r>
              <a:rPr sz="12000" spc="395" dirty="0"/>
              <a:t>03</a:t>
            </a:r>
            <a:r>
              <a:rPr sz="12000" spc="-355" dirty="0"/>
              <a:t> </a:t>
            </a:r>
            <a:r>
              <a:rPr spc="-1165" dirty="0"/>
              <a:t>변수</a:t>
            </a:r>
            <a:endParaRPr sz="12000"/>
          </a:p>
        </p:txBody>
      </p:sp>
      <p:sp>
        <p:nvSpPr>
          <p:cNvPr id="4" name="object 4"/>
          <p:cNvSpPr/>
          <p:nvPr/>
        </p:nvSpPr>
        <p:spPr>
          <a:xfrm>
            <a:off x="3310559" y="5379402"/>
            <a:ext cx="6384290" cy="0"/>
          </a:xfrm>
          <a:custGeom>
            <a:avLst/>
            <a:gdLst/>
            <a:ahLst/>
            <a:cxnLst/>
            <a:rect l="l" t="t" r="r" b="b"/>
            <a:pathLst>
              <a:path w="6384290">
                <a:moveTo>
                  <a:pt x="0" y="0"/>
                </a:moveTo>
                <a:lnTo>
                  <a:pt x="6383693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56100" y="5499100"/>
            <a:ext cx="4276725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300" dirty="0">
                <a:solidFill>
                  <a:srgbClr val="FFFFFF"/>
                </a:solidFill>
                <a:latin typeface="Malgun Gothic"/>
                <a:cs typeface="Malgun Gothic"/>
              </a:rPr>
              <a:t>변수란? </a:t>
            </a:r>
            <a:r>
              <a:rPr sz="3000" spc="20" dirty="0">
                <a:solidFill>
                  <a:srgbClr val="FFFFFF"/>
                </a:solidFill>
                <a:latin typeface="Malgun Gothic"/>
                <a:cs typeface="Malgun Gothic"/>
              </a:rPr>
              <a:t>/ </a:t>
            </a:r>
            <a:r>
              <a:rPr sz="3000" spc="-500" dirty="0">
                <a:solidFill>
                  <a:srgbClr val="FFFFFF"/>
                </a:solidFill>
                <a:latin typeface="Malgun Gothic"/>
                <a:cs typeface="Malgun Gothic"/>
              </a:rPr>
              <a:t>변수선언시</a:t>
            </a:r>
            <a:r>
              <a:rPr sz="3000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000" spc="-470" dirty="0">
                <a:solidFill>
                  <a:srgbClr val="FFFFFF"/>
                </a:solidFill>
                <a:latin typeface="Malgun Gothic"/>
                <a:cs typeface="Malgun Gothic"/>
              </a:rPr>
              <a:t>주의점</a:t>
            </a:r>
            <a:endParaRPr sz="3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0700" y="266700"/>
            <a:ext cx="150876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30" dirty="0">
                <a:solidFill>
                  <a:srgbClr val="93C046"/>
                </a:solidFill>
                <a:latin typeface="Malgun Gothic"/>
                <a:cs typeface="Malgun Gothic"/>
              </a:rPr>
              <a:t>03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5500" y="469900"/>
            <a:ext cx="2654300" cy="1115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30" dirty="0">
                <a:solidFill>
                  <a:srgbClr val="93C046"/>
                </a:solidFill>
                <a:latin typeface="Malgun Gothic"/>
                <a:cs typeface="Malgun Gothic"/>
              </a:rPr>
              <a:t>변수</a:t>
            </a:r>
            <a:endParaRPr sz="5000">
              <a:latin typeface="Malgun Gothic"/>
              <a:cs typeface="Malgun Gothic"/>
            </a:endParaRPr>
          </a:p>
          <a:p>
            <a:pPr marL="88900">
              <a:lnSpc>
                <a:spcPct val="100000"/>
              </a:lnSpc>
              <a:spcBef>
                <a:spcPts val="200"/>
              </a:spcBef>
            </a:pPr>
            <a:r>
              <a:rPr sz="2000" b="1" spc="-335" dirty="0">
                <a:latin typeface="Malgun Gothic"/>
                <a:cs typeface="Malgun Gothic"/>
              </a:rPr>
              <a:t>변수란?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95" dirty="0">
                <a:solidFill>
                  <a:srgbClr val="797979"/>
                </a:solidFill>
                <a:latin typeface="Malgun Gothic"/>
                <a:cs typeface="Malgun Gothic"/>
              </a:rPr>
              <a:t>변수선언시 </a:t>
            </a: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90" dirty="0">
                <a:solidFill>
                  <a:srgbClr val="797979"/>
                </a:solidFill>
                <a:latin typeface="Malgun Gothic"/>
                <a:cs typeface="Malgun Gothic"/>
              </a:rPr>
              <a:t>주의점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16800" y="5410200"/>
            <a:ext cx="4533900" cy="2628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76400" y="2641600"/>
            <a:ext cx="1971675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495" dirty="0">
                <a:solidFill>
                  <a:srgbClr val="93C046"/>
                </a:solidFill>
                <a:latin typeface="Malgun Gothic"/>
                <a:cs typeface="Malgun Gothic"/>
              </a:rPr>
              <a:t>변수란?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13200" y="2768600"/>
            <a:ext cx="2887345" cy="579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450" dirty="0">
                <a:latin typeface="Malgun Gothic"/>
                <a:cs typeface="Malgun Gothic"/>
              </a:rPr>
              <a:t>Data</a:t>
            </a:r>
            <a:r>
              <a:rPr sz="3600" spc="-450" dirty="0">
                <a:latin typeface="Malgun Gothic"/>
                <a:cs typeface="Malgun Gothic"/>
              </a:rPr>
              <a:t>를 </a:t>
            </a:r>
            <a:r>
              <a:rPr sz="3600" spc="-775" dirty="0">
                <a:latin typeface="Malgun Gothic"/>
                <a:cs typeface="Malgun Gothic"/>
              </a:rPr>
              <a:t>담는  공간</a:t>
            </a:r>
            <a:endParaRPr sz="3600" dirty="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00200" y="3848100"/>
            <a:ext cx="432562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05" dirty="0">
                <a:solidFill>
                  <a:srgbClr val="93C046"/>
                </a:solidFill>
                <a:latin typeface="Malgun Gothic"/>
                <a:cs typeface="Malgun Gothic"/>
              </a:rPr>
              <a:t>어떻게</a:t>
            </a:r>
            <a:r>
              <a:rPr sz="5000" spc="-210" dirty="0">
                <a:solidFill>
                  <a:srgbClr val="93C046"/>
                </a:solidFill>
                <a:latin typeface="Malgun Gothic"/>
                <a:cs typeface="Malgun Gothic"/>
              </a:rPr>
              <a:t> </a:t>
            </a:r>
            <a:r>
              <a:rPr sz="5000" spc="-595" dirty="0">
                <a:solidFill>
                  <a:srgbClr val="93C046"/>
                </a:solidFill>
                <a:latin typeface="Malgun Gothic"/>
                <a:cs typeface="Malgun Gothic"/>
              </a:rPr>
              <a:t>사용하지?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24600" y="3987800"/>
            <a:ext cx="2206625" cy="579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380" dirty="0">
                <a:latin typeface="Malgun Gothic"/>
                <a:cs typeface="Malgun Gothic"/>
              </a:rPr>
              <a:t>‘=’을</a:t>
            </a:r>
            <a:r>
              <a:rPr sz="3600" b="1" spc="-405" dirty="0">
                <a:latin typeface="Malgun Gothic"/>
                <a:cs typeface="Malgun Gothic"/>
              </a:rPr>
              <a:t> </a:t>
            </a:r>
            <a:r>
              <a:rPr sz="3600" b="1" spc="-610" dirty="0">
                <a:latin typeface="Malgun Gothic"/>
                <a:cs typeface="Malgun Gothic"/>
              </a:rPr>
              <a:t>이용해!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13000" y="5803900"/>
            <a:ext cx="3215005" cy="1557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4130" algn="ctr">
              <a:lnSpc>
                <a:spcPct val="100000"/>
              </a:lnSpc>
              <a:tabLst>
                <a:tab pos="1459865" algn="l"/>
                <a:tab pos="2247900" algn="l"/>
              </a:tabLst>
            </a:pPr>
            <a:r>
              <a:rPr sz="5000" b="1" spc="-620" dirty="0">
                <a:latin typeface="Malgun Gothic"/>
                <a:cs typeface="Malgun Gothic"/>
              </a:rPr>
              <a:t>eggs	</a:t>
            </a:r>
            <a:r>
              <a:rPr sz="5000" b="1" spc="-1370" dirty="0">
                <a:latin typeface="Malgun Gothic"/>
                <a:cs typeface="Malgun Gothic"/>
              </a:rPr>
              <a:t>=	</a:t>
            </a:r>
            <a:r>
              <a:rPr sz="5000" b="1" spc="-925" dirty="0">
                <a:latin typeface="Malgun Gothic"/>
                <a:cs typeface="Malgun Gothic"/>
              </a:rPr>
              <a:t>15</a:t>
            </a:r>
            <a:endParaRPr sz="500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1700"/>
              </a:spcBef>
            </a:pPr>
            <a:r>
              <a:rPr sz="3600" b="1" spc="-500" dirty="0">
                <a:latin typeface="Malgun Gothic"/>
                <a:cs typeface="Malgun Gothic"/>
              </a:rPr>
              <a:t>eggs</a:t>
            </a:r>
            <a:r>
              <a:rPr sz="3600" spc="-500" dirty="0">
                <a:latin typeface="Malgun Gothic"/>
                <a:cs typeface="Malgun Gothic"/>
              </a:rPr>
              <a:t>에 </a:t>
            </a:r>
            <a:r>
              <a:rPr sz="3600" b="1" spc="-720" dirty="0">
                <a:latin typeface="Malgun Gothic"/>
                <a:cs typeface="Malgun Gothic"/>
              </a:rPr>
              <a:t>15</a:t>
            </a:r>
            <a:r>
              <a:rPr sz="3600" spc="-720" dirty="0">
                <a:latin typeface="Malgun Gothic"/>
                <a:cs typeface="Malgun Gothic"/>
              </a:rPr>
              <a:t>를</a:t>
            </a:r>
            <a:r>
              <a:rPr sz="3600" spc="-225" dirty="0">
                <a:latin typeface="Malgun Gothic"/>
                <a:cs typeface="Malgun Gothic"/>
              </a:rPr>
              <a:t> </a:t>
            </a:r>
            <a:r>
              <a:rPr sz="3600" spc="-819" dirty="0">
                <a:latin typeface="Malgun Gothic"/>
                <a:cs typeface="Malgun Gothic"/>
              </a:rPr>
              <a:t>넣는다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25314" y="5815825"/>
            <a:ext cx="795020" cy="795020"/>
          </a:xfrm>
          <a:custGeom>
            <a:avLst/>
            <a:gdLst/>
            <a:ahLst/>
            <a:cxnLst/>
            <a:rect l="l" t="t" r="r" b="b"/>
            <a:pathLst>
              <a:path w="795020" h="795020">
                <a:moveTo>
                  <a:pt x="678171" y="116355"/>
                </a:moveTo>
                <a:lnTo>
                  <a:pt x="709040" y="151005"/>
                </a:lnTo>
                <a:lnTo>
                  <a:pt x="735161" y="188184"/>
                </a:lnTo>
                <a:lnTo>
                  <a:pt x="756532" y="227470"/>
                </a:lnTo>
                <a:lnTo>
                  <a:pt x="773155" y="268443"/>
                </a:lnTo>
                <a:lnTo>
                  <a:pt x="785028" y="310681"/>
                </a:lnTo>
                <a:lnTo>
                  <a:pt x="792152" y="353761"/>
                </a:lnTo>
                <a:lnTo>
                  <a:pt x="794526" y="397263"/>
                </a:lnTo>
                <a:lnTo>
                  <a:pt x="792152" y="440765"/>
                </a:lnTo>
                <a:lnTo>
                  <a:pt x="785028" y="483846"/>
                </a:lnTo>
                <a:lnTo>
                  <a:pt x="773155" y="526083"/>
                </a:lnTo>
                <a:lnTo>
                  <a:pt x="756532" y="567056"/>
                </a:lnTo>
                <a:lnTo>
                  <a:pt x="735161" y="606342"/>
                </a:lnTo>
                <a:lnTo>
                  <a:pt x="709040" y="643521"/>
                </a:lnTo>
                <a:lnTo>
                  <a:pt x="678171" y="678171"/>
                </a:lnTo>
                <a:lnTo>
                  <a:pt x="643521" y="709040"/>
                </a:lnTo>
                <a:lnTo>
                  <a:pt x="606342" y="735161"/>
                </a:lnTo>
                <a:lnTo>
                  <a:pt x="567056" y="756532"/>
                </a:lnTo>
                <a:lnTo>
                  <a:pt x="526083" y="773155"/>
                </a:lnTo>
                <a:lnTo>
                  <a:pt x="483846" y="785028"/>
                </a:lnTo>
                <a:lnTo>
                  <a:pt x="440765" y="792152"/>
                </a:lnTo>
                <a:lnTo>
                  <a:pt x="397263" y="794526"/>
                </a:lnTo>
                <a:lnTo>
                  <a:pt x="353761" y="792152"/>
                </a:lnTo>
                <a:lnTo>
                  <a:pt x="310681" y="785028"/>
                </a:lnTo>
                <a:lnTo>
                  <a:pt x="268443" y="773155"/>
                </a:lnTo>
                <a:lnTo>
                  <a:pt x="227470" y="756532"/>
                </a:lnTo>
                <a:lnTo>
                  <a:pt x="188184" y="735161"/>
                </a:lnTo>
                <a:lnTo>
                  <a:pt x="151005" y="709040"/>
                </a:lnTo>
                <a:lnTo>
                  <a:pt x="116355" y="678171"/>
                </a:lnTo>
                <a:lnTo>
                  <a:pt x="85485" y="643521"/>
                </a:lnTo>
                <a:lnTo>
                  <a:pt x="59365" y="606342"/>
                </a:lnTo>
                <a:lnTo>
                  <a:pt x="37993" y="567056"/>
                </a:lnTo>
                <a:lnTo>
                  <a:pt x="21371" y="526083"/>
                </a:lnTo>
                <a:lnTo>
                  <a:pt x="9498" y="483846"/>
                </a:lnTo>
                <a:lnTo>
                  <a:pt x="2374" y="440765"/>
                </a:lnTo>
                <a:lnTo>
                  <a:pt x="0" y="397263"/>
                </a:lnTo>
                <a:lnTo>
                  <a:pt x="2374" y="353761"/>
                </a:lnTo>
                <a:lnTo>
                  <a:pt x="9498" y="310681"/>
                </a:lnTo>
                <a:lnTo>
                  <a:pt x="21371" y="268443"/>
                </a:lnTo>
                <a:lnTo>
                  <a:pt x="37993" y="227470"/>
                </a:lnTo>
                <a:lnTo>
                  <a:pt x="59365" y="188184"/>
                </a:lnTo>
                <a:lnTo>
                  <a:pt x="85485" y="151005"/>
                </a:lnTo>
                <a:lnTo>
                  <a:pt x="116355" y="116355"/>
                </a:lnTo>
                <a:lnTo>
                  <a:pt x="151005" y="85485"/>
                </a:lnTo>
                <a:lnTo>
                  <a:pt x="188184" y="59365"/>
                </a:lnTo>
                <a:lnTo>
                  <a:pt x="227470" y="37993"/>
                </a:lnTo>
                <a:lnTo>
                  <a:pt x="268443" y="21371"/>
                </a:lnTo>
                <a:lnTo>
                  <a:pt x="310681" y="9498"/>
                </a:lnTo>
                <a:lnTo>
                  <a:pt x="353761" y="2374"/>
                </a:lnTo>
                <a:lnTo>
                  <a:pt x="397263" y="0"/>
                </a:lnTo>
                <a:lnTo>
                  <a:pt x="440765" y="2374"/>
                </a:lnTo>
                <a:lnTo>
                  <a:pt x="483846" y="9498"/>
                </a:lnTo>
                <a:lnTo>
                  <a:pt x="526083" y="21371"/>
                </a:lnTo>
                <a:lnTo>
                  <a:pt x="567056" y="37993"/>
                </a:lnTo>
                <a:lnTo>
                  <a:pt x="606342" y="59365"/>
                </a:lnTo>
                <a:lnTo>
                  <a:pt x="643521" y="85485"/>
                </a:lnTo>
                <a:lnTo>
                  <a:pt x="678171" y="116355"/>
                </a:lnTo>
                <a:close/>
              </a:path>
            </a:pathLst>
          </a:custGeom>
          <a:ln w="63500">
            <a:solidFill>
              <a:srgbClr val="93C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74231" y="5482610"/>
            <a:ext cx="1581785" cy="394970"/>
          </a:xfrm>
          <a:custGeom>
            <a:avLst/>
            <a:gdLst/>
            <a:ahLst/>
            <a:cxnLst/>
            <a:rect l="l" t="t" r="r" b="b"/>
            <a:pathLst>
              <a:path w="1581785" h="394970">
                <a:moveTo>
                  <a:pt x="0" y="237398"/>
                </a:moveTo>
                <a:lnTo>
                  <a:pt x="75666" y="192354"/>
                </a:lnTo>
                <a:lnTo>
                  <a:pt x="124414" y="166531"/>
                </a:lnTo>
                <a:lnTo>
                  <a:pt x="172825" y="142568"/>
                </a:lnTo>
                <a:lnTo>
                  <a:pt x="220900" y="120463"/>
                </a:lnTo>
                <a:lnTo>
                  <a:pt x="268638" y="100217"/>
                </a:lnTo>
                <a:lnTo>
                  <a:pt x="316040" y="81830"/>
                </a:lnTo>
                <a:lnTo>
                  <a:pt x="363106" y="65302"/>
                </a:lnTo>
                <a:lnTo>
                  <a:pt x="409835" y="50633"/>
                </a:lnTo>
                <a:lnTo>
                  <a:pt x="456228" y="37823"/>
                </a:lnTo>
                <a:lnTo>
                  <a:pt x="502285" y="26872"/>
                </a:lnTo>
                <a:lnTo>
                  <a:pt x="548005" y="17779"/>
                </a:lnTo>
                <a:lnTo>
                  <a:pt x="593389" y="10546"/>
                </a:lnTo>
                <a:lnTo>
                  <a:pt x="638436" y="5172"/>
                </a:lnTo>
                <a:lnTo>
                  <a:pt x="683147" y="1656"/>
                </a:lnTo>
                <a:lnTo>
                  <a:pt x="727522" y="0"/>
                </a:lnTo>
                <a:lnTo>
                  <a:pt x="771560" y="202"/>
                </a:lnTo>
                <a:lnTo>
                  <a:pt x="815262" y="2263"/>
                </a:lnTo>
                <a:lnTo>
                  <a:pt x="858628" y="6183"/>
                </a:lnTo>
                <a:lnTo>
                  <a:pt x="901657" y="11962"/>
                </a:lnTo>
                <a:lnTo>
                  <a:pt x="944350" y="19600"/>
                </a:lnTo>
                <a:lnTo>
                  <a:pt x="986707" y="29097"/>
                </a:lnTo>
                <a:lnTo>
                  <a:pt x="1028727" y="40452"/>
                </a:lnTo>
                <a:lnTo>
                  <a:pt x="1070411" y="53667"/>
                </a:lnTo>
                <a:lnTo>
                  <a:pt x="1111759" y="68740"/>
                </a:lnTo>
                <a:lnTo>
                  <a:pt x="1152771" y="85673"/>
                </a:lnTo>
                <a:lnTo>
                  <a:pt x="1193446" y="104464"/>
                </a:lnTo>
                <a:lnTo>
                  <a:pt x="1233785" y="125114"/>
                </a:lnTo>
                <a:lnTo>
                  <a:pt x="1273787" y="147623"/>
                </a:lnTo>
                <a:lnTo>
                  <a:pt x="1313453" y="171990"/>
                </a:lnTo>
                <a:lnTo>
                  <a:pt x="1352783" y="198217"/>
                </a:lnTo>
                <a:lnTo>
                  <a:pt x="1391777" y="226303"/>
                </a:lnTo>
                <a:lnTo>
                  <a:pt x="1430435" y="256247"/>
                </a:lnTo>
                <a:lnTo>
                  <a:pt x="1468756" y="288050"/>
                </a:lnTo>
                <a:lnTo>
                  <a:pt x="1506741" y="321712"/>
                </a:lnTo>
                <a:lnTo>
                  <a:pt x="1544390" y="357233"/>
                </a:lnTo>
                <a:lnTo>
                  <a:pt x="1581702" y="394612"/>
                </a:lnTo>
              </a:path>
            </a:pathLst>
          </a:custGeom>
          <a:ln w="63500">
            <a:solidFill>
              <a:srgbClr val="93C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83902" y="5594197"/>
            <a:ext cx="288290" cy="250190"/>
          </a:xfrm>
          <a:custGeom>
            <a:avLst/>
            <a:gdLst/>
            <a:ahLst/>
            <a:cxnLst/>
            <a:rect l="l" t="t" r="r" b="b"/>
            <a:pathLst>
              <a:path w="288289" h="250189">
                <a:moveTo>
                  <a:pt x="146075" y="0"/>
                </a:moveTo>
                <a:lnTo>
                  <a:pt x="0" y="250126"/>
                </a:lnTo>
                <a:lnTo>
                  <a:pt x="287756" y="216903"/>
                </a:lnTo>
                <a:lnTo>
                  <a:pt x="146075" y="0"/>
                </a:lnTo>
                <a:close/>
              </a:path>
            </a:pathLst>
          </a:custGeom>
          <a:solidFill>
            <a:srgbClr val="93C04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0700" y="266700"/>
            <a:ext cx="150876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30" dirty="0">
                <a:solidFill>
                  <a:srgbClr val="93C046"/>
                </a:solidFill>
                <a:latin typeface="Malgun Gothic"/>
                <a:cs typeface="Malgun Gothic"/>
              </a:rPr>
              <a:t>03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5500" y="469900"/>
            <a:ext cx="2654300" cy="1115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30" dirty="0">
                <a:solidFill>
                  <a:srgbClr val="93C046"/>
                </a:solidFill>
                <a:latin typeface="Malgun Gothic"/>
                <a:cs typeface="Malgun Gothic"/>
              </a:rPr>
              <a:t>변수</a:t>
            </a:r>
            <a:endParaRPr sz="5000">
              <a:latin typeface="Malgun Gothic"/>
              <a:cs typeface="Malgun Gothic"/>
            </a:endParaRPr>
          </a:p>
          <a:p>
            <a:pPr marL="88900">
              <a:lnSpc>
                <a:spcPct val="100000"/>
              </a:lnSpc>
              <a:spcBef>
                <a:spcPts val="200"/>
              </a:spcBef>
            </a:pPr>
            <a:r>
              <a:rPr sz="2000" b="1" spc="-335" dirty="0">
                <a:latin typeface="Malgun Gothic"/>
                <a:cs typeface="Malgun Gothic"/>
              </a:rPr>
              <a:t>변수란?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95" dirty="0">
                <a:solidFill>
                  <a:srgbClr val="797979"/>
                </a:solidFill>
                <a:latin typeface="Malgun Gothic"/>
                <a:cs typeface="Malgun Gothic"/>
              </a:rPr>
              <a:t>변수선언시 </a:t>
            </a: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90" dirty="0">
                <a:solidFill>
                  <a:srgbClr val="797979"/>
                </a:solidFill>
                <a:latin typeface="Malgun Gothic"/>
                <a:cs typeface="Malgun Gothic"/>
              </a:rPr>
              <a:t>주의점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92600" y="2286000"/>
            <a:ext cx="399161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45" dirty="0">
                <a:solidFill>
                  <a:srgbClr val="93C046"/>
                </a:solidFill>
                <a:latin typeface="Malgun Gothic"/>
                <a:cs typeface="Malgun Gothic"/>
              </a:rPr>
              <a:t>무슨  </a:t>
            </a:r>
            <a:r>
              <a:rPr sz="5000" spc="-710" dirty="0">
                <a:solidFill>
                  <a:srgbClr val="93C046"/>
                </a:solidFill>
                <a:latin typeface="Malgun Gothic"/>
                <a:cs typeface="Malgun Gothic"/>
              </a:rPr>
              <a:t>뜻</a:t>
            </a:r>
            <a:r>
              <a:rPr sz="5000" spc="-580" dirty="0">
                <a:solidFill>
                  <a:srgbClr val="93C046"/>
                </a:solidFill>
                <a:latin typeface="Malgun Gothic"/>
                <a:cs typeface="Malgun Gothic"/>
              </a:rPr>
              <a:t> </a:t>
            </a:r>
            <a:r>
              <a:rPr sz="5000" spc="-545" dirty="0">
                <a:solidFill>
                  <a:srgbClr val="93C046"/>
                </a:solidFill>
                <a:latin typeface="Malgun Gothic"/>
                <a:cs typeface="Malgun Gothic"/>
              </a:rPr>
              <a:t>일까요?</a:t>
            </a:r>
            <a:endParaRPr sz="5000">
              <a:latin typeface="Malgun Gothic"/>
              <a:cs typeface="Malgun Gothic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3429000"/>
            <a:ext cx="5791200" cy="417562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3800" y="2632944"/>
            <a:ext cx="10997196" cy="62834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73650" y="2677388"/>
            <a:ext cx="10857865" cy="6144260"/>
          </a:xfrm>
          <a:custGeom>
            <a:avLst/>
            <a:gdLst/>
            <a:ahLst/>
            <a:cxnLst/>
            <a:rect l="l" t="t" r="r" b="b"/>
            <a:pathLst>
              <a:path w="10857865" h="6144259">
                <a:moveTo>
                  <a:pt x="0" y="0"/>
                </a:moveTo>
                <a:lnTo>
                  <a:pt x="10857496" y="0"/>
                </a:lnTo>
                <a:lnTo>
                  <a:pt x="10857496" y="6143726"/>
                </a:lnTo>
                <a:lnTo>
                  <a:pt x="0" y="6143726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93C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0700" y="266700"/>
            <a:ext cx="150876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30" dirty="0">
                <a:solidFill>
                  <a:srgbClr val="93C046"/>
                </a:solidFill>
                <a:latin typeface="Malgun Gothic"/>
                <a:cs typeface="Malgun Gothic"/>
              </a:rPr>
              <a:t>03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95500" y="469900"/>
            <a:ext cx="2654300" cy="1115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30" dirty="0">
                <a:solidFill>
                  <a:srgbClr val="93C046"/>
                </a:solidFill>
                <a:latin typeface="Malgun Gothic"/>
                <a:cs typeface="Malgun Gothic"/>
              </a:rPr>
              <a:t>변수</a:t>
            </a:r>
            <a:endParaRPr sz="5000">
              <a:latin typeface="Malgun Gothic"/>
              <a:cs typeface="Malgun Gothic"/>
            </a:endParaRPr>
          </a:p>
          <a:p>
            <a:pPr marL="88900">
              <a:lnSpc>
                <a:spcPct val="100000"/>
              </a:lnSpc>
              <a:spcBef>
                <a:spcPts val="200"/>
              </a:spcBef>
            </a:pPr>
            <a:r>
              <a:rPr sz="2000" b="1" spc="-335" dirty="0">
                <a:solidFill>
                  <a:srgbClr val="797979"/>
                </a:solidFill>
                <a:latin typeface="Malgun Gothic"/>
                <a:cs typeface="Malgun Gothic"/>
              </a:rPr>
              <a:t>변수란?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95" dirty="0">
                <a:latin typeface="Malgun Gothic"/>
                <a:cs typeface="Malgun Gothic"/>
              </a:rPr>
              <a:t>변수선언시 </a:t>
            </a:r>
            <a:r>
              <a:rPr sz="2000" b="1" spc="-450" dirty="0">
                <a:latin typeface="Malgun Gothic"/>
                <a:cs typeface="Malgun Gothic"/>
              </a:rPr>
              <a:t> </a:t>
            </a:r>
            <a:r>
              <a:rPr sz="2000" b="1" spc="-490" dirty="0">
                <a:latin typeface="Malgun Gothic"/>
                <a:cs typeface="Malgun Gothic"/>
              </a:rPr>
              <a:t>주의점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88613" y="1966709"/>
            <a:ext cx="4909820" cy="1403350"/>
          </a:xfrm>
          <a:custGeom>
            <a:avLst/>
            <a:gdLst/>
            <a:ahLst/>
            <a:cxnLst/>
            <a:rect l="l" t="t" r="r" b="b"/>
            <a:pathLst>
              <a:path w="4909820" h="1403350">
                <a:moveTo>
                  <a:pt x="0" y="0"/>
                </a:moveTo>
                <a:lnTo>
                  <a:pt x="4909312" y="0"/>
                </a:lnTo>
                <a:lnTo>
                  <a:pt x="4909312" y="1403349"/>
                </a:lnTo>
                <a:lnTo>
                  <a:pt x="0" y="140334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406900" y="2019300"/>
            <a:ext cx="3872865" cy="1373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905" algn="ctr">
              <a:lnSpc>
                <a:spcPts val="4500"/>
              </a:lnSpc>
            </a:pPr>
            <a:r>
              <a:rPr sz="4000" spc="-610" dirty="0">
                <a:solidFill>
                  <a:srgbClr val="93C046"/>
                </a:solidFill>
                <a:latin typeface="Malgun Gothic"/>
                <a:cs typeface="Malgun Gothic"/>
              </a:rPr>
              <a:t>변수를</a:t>
            </a:r>
            <a:r>
              <a:rPr sz="4000" spc="-165" dirty="0">
                <a:solidFill>
                  <a:srgbClr val="93C046"/>
                </a:solidFill>
                <a:latin typeface="Malgun Gothic"/>
                <a:cs typeface="Malgun Gothic"/>
              </a:rPr>
              <a:t> </a:t>
            </a:r>
            <a:r>
              <a:rPr sz="4000" spc="-575" dirty="0">
                <a:solidFill>
                  <a:srgbClr val="93C046"/>
                </a:solidFill>
                <a:latin typeface="Malgun Gothic"/>
                <a:cs typeface="Malgun Gothic"/>
              </a:rPr>
              <a:t>선언할때</a:t>
            </a:r>
            <a:endParaRPr sz="4000">
              <a:latin typeface="Malgun Gothic"/>
              <a:cs typeface="Malgun Gothic"/>
            </a:endParaRPr>
          </a:p>
          <a:p>
            <a:pPr algn="ctr">
              <a:lnSpc>
                <a:spcPts val="5700"/>
              </a:lnSpc>
            </a:pPr>
            <a:r>
              <a:rPr sz="5000" spc="-755" dirty="0">
                <a:solidFill>
                  <a:srgbClr val="93C046"/>
                </a:solidFill>
                <a:latin typeface="Malgun Gothic"/>
                <a:cs typeface="Malgun Gothic"/>
              </a:rPr>
              <a:t>꼭  </a:t>
            </a:r>
            <a:r>
              <a:rPr sz="5000" spc="-830" dirty="0">
                <a:solidFill>
                  <a:srgbClr val="93C046"/>
                </a:solidFill>
                <a:latin typeface="Malgun Gothic"/>
                <a:cs typeface="Malgun Gothic"/>
              </a:rPr>
              <a:t>알아야할</a:t>
            </a:r>
            <a:r>
              <a:rPr sz="5000" spc="-555" dirty="0">
                <a:solidFill>
                  <a:srgbClr val="93C046"/>
                </a:solidFill>
                <a:latin typeface="Malgun Gothic"/>
                <a:cs typeface="Malgun Gothic"/>
              </a:rPr>
              <a:t> </a:t>
            </a:r>
            <a:r>
              <a:rPr sz="5000" spc="-195" dirty="0">
                <a:solidFill>
                  <a:srgbClr val="93C046"/>
                </a:solidFill>
                <a:latin typeface="Malgun Gothic"/>
                <a:cs typeface="Malgun Gothic"/>
              </a:rPr>
              <a:t>점!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25800" y="4000500"/>
            <a:ext cx="7282180" cy="579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819" dirty="0">
                <a:latin typeface="Malgun Gothic"/>
                <a:cs typeface="Malgun Gothic"/>
              </a:rPr>
              <a:t>시작은  </a:t>
            </a:r>
            <a:r>
              <a:rPr sz="3600" b="1" spc="-900" dirty="0">
                <a:latin typeface="Malgun Gothic"/>
                <a:cs typeface="Malgun Gothic"/>
              </a:rPr>
              <a:t>영어   </a:t>
            </a:r>
            <a:r>
              <a:rPr sz="3600" b="1" spc="-830" dirty="0">
                <a:latin typeface="Malgun Gothic"/>
                <a:cs typeface="Malgun Gothic"/>
              </a:rPr>
              <a:t>또는  </a:t>
            </a:r>
            <a:r>
              <a:rPr sz="3600" b="1" spc="-290" dirty="0">
                <a:latin typeface="Malgun Gothic"/>
                <a:cs typeface="Malgun Gothic"/>
              </a:rPr>
              <a:t>_(underscore)</a:t>
            </a:r>
            <a:r>
              <a:rPr sz="3600" spc="-290" dirty="0">
                <a:latin typeface="Malgun Gothic"/>
                <a:cs typeface="Malgun Gothic"/>
              </a:rPr>
              <a:t>로</a:t>
            </a:r>
            <a:r>
              <a:rPr sz="3600" spc="-400" dirty="0">
                <a:latin typeface="Malgun Gothic"/>
                <a:cs typeface="Malgun Gothic"/>
              </a:rPr>
              <a:t> </a:t>
            </a:r>
            <a:r>
              <a:rPr sz="3600" spc="-775" dirty="0">
                <a:latin typeface="Malgun Gothic"/>
                <a:cs typeface="Malgun Gothic"/>
              </a:rPr>
              <a:t>해주세요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02000" y="5702300"/>
            <a:ext cx="6988175" cy="579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900" dirty="0">
                <a:latin typeface="Malgun Gothic"/>
                <a:cs typeface="Malgun Gothic"/>
              </a:rPr>
              <a:t>첫   </a:t>
            </a:r>
            <a:r>
              <a:rPr sz="3600" spc="-775" dirty="0">
                <a:latin typeface="Malgun Gothic"/>
                <a:cs typeface="Malgun Gothic"/>
              </a:rPr>
              <a:t>문자  </a:t>
            </a:r>
            <a:r>
              <a:rPr sz="3600" spc="-815" dirty="0">
                <a:latin typeface="Malgun Gothic"/>
                <a:cs typeface="Malgun Gothic"/>
              </a:rPr>
              <a:t>이후에는  </a:t>
            </a:r>
            <a:r>
              <a:rPr sz="3600" spc="-625" dirty="0">
                <a:latin typeface="Malgun Gothic"/>
                <a:cs typeface="Malgun Gothic"/>
              </a:rPr>
              <a:t>영어, </a:t>
            </a:r>
            <a:r>
              <a:rPr sz="3600" spc="-775" dirty="0">
                <a:latin typeface="Malgun Gothic"/>
                <a:cs typeface="Malgun Gothic"/>
              </a:rPr>
              <a:t>숫자  </a:t>
            </a:r>
            <a:r>
              <a:rPr sz="3600" spc="-830" dirty="0">
                <a:latin typeface="Malgun Gothic"/>
                <a:cs typeface="Malgun Gothic"/>
              </a:rPr>
              <a:t>모두 </a:t>
            </a:r>
            <a:r>
              <a:rPr sz="3600" spc="-770" dirty="0">
                <a:latin typeface="Malgun Gothic"/>
                <a:cs typeface="Malgun Gothic"/>
              </a:rPr>
              <a:t> </a:t>
            </a:r>
            <a:r>
              <a:rPr sz="3600" spc="-610" dirty="0">
                <a:latin typeface="Malgun Gothic"/>
                <a:cs typeface="Malgun Gothic"/>
              </a:rPr>
              <a:t>사용가능!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27400" y="7404100"/>
            <a:ext cx="3587115" cy="579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790" dirty="0">
                <a:latin typeface="Malgun Gothic"/>
                <a:cs typeface="Malgun Gothic"/>
              </a:rPr>
              <a:t>용도에  </a:t>
            </a:r>
            <a:r>
              <a:rPr sz="3600" spc="-720" dirty="0">
                <a:latin typeface="Malgun Gothic"/>
                <a:cs typeface="Malgun Gothic"/>
              </a:rPr>
              <a:t>맞게</a:t>
            </a:r>
            <a:r>
              <a:rPr sz="3600" spc="-430" dirty="0">
                <a:latin typeface="Malgun Gothic"/>
                <a:cs typeface="Malgun Gothic"/>
              </a:rPr>
              <a:t> </a:t>
            </a:r>
            <a:r>
              <a:rPr sz="3600" spc="-695" dirty="0">
                <a:latin typeface="Malgun Gothic"/>
                <a:cs typeface="Malgun Gothic"/>
              </a:rPr>
              <a:t>이름짓기!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65400" y="3873500"/>
            <a:ext cx="389255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495" dirty="0">
                <a:solidFill>
                  <a:srgbClr val="93C046"/>
                </a:solidFill>
                <a:latin typeface="Malgun Gothic"/>
                <a:cs typeface="Malgun Gothic"/>
              </a:rPr>
              <a:t>1.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14600" y="4673600"/>
            <a:ext cx="5906135" cy="878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500" spc="52" baseline="-3333" dirty="0">
                <a:solidFill>
                  <a:srgbClr val="93C046"/>
                </a:solidFill>
                <a:latin typeface="Malgun Gothic"/>
                <a:cs typeface="Malgun Gothic"/>
              </a:rPr>
              <a:t>2. </a:t>
            </a:r>
            <a:r>
              <a:rPr sz="3600" spc="-855" dirty="0">
                <a:latin typeface="Malgun Gothic"/>
                <a:cs typeface="Malgun Gothic"/>
              </a:rPr>
              <a:t>변수는  </a:t>
            </a:r>
            <a:r>
              <a:rPr sz="3600" spc="-760" dirty="0">
                <a:latin typeface="Malgun Gothic"/>
                <a:cs typeface="Malgun Gothic"/>
              </a:rPr>
              <a:t>대문자  </a:t>
            </a:r>
            <a:r>
              <a:rPr sz="3600" spc="-795" dirty="0">
                <a:latin typeface="Malgun Gothic"/>
                <a:cs typeface="Malgun Gothic"/>
              </a:rPr>
              <a:t>소문자 </a:t>
            </a:r>
            <a:r>
              <a:rPr sz="3600" spc="-545" dirty="0">
                <a:latin typeface="Malgun Gothic"/>
                <a:cs typeface="Malgun Gothic"/>
              </a:rPr>
              <a:t> </a:t>
            </a:r>
            <a:r>
              <a:rPr sz="3600" spc="-630" dirty="0">
                <a:latin typeface="Malgun Gothic"/>
                <a:cs typeface="Malgun Gothic"/>
              </a:rPr>
              <a:t>구분해요!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14600" y="5562600"/>
            <a:ext cx="51308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5" dirty="0">
                <a:solidFill>
                  <a:srgbClr val="93C046"/>
                </a:solidFill>
                <a:latin typeface="Malgun Gothic"/>
                <a:cs typeface="Malgun Gothic"/>
              </a:rPr>
              <a:t>3.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89200" y="6375400"/>
            <a:ext cx="7779384" cy="878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500" spc="300" baseline="-3333" dirty="0">
                <a:solidFill>
                  <a:srgbClr val="93C046"/>
                </a:solidFill>
                <a:latin typeface="Malgun Gothic"/>
                <a:cs typeface="Malgun Gothic"/>
              </a:rPr>
              <a:t>4. </a:t>
            </a:r>
            <a:r>
              <a:rPr sz="3600" spc="-615" dirty="0">
                <a:latin typeface="Malgun Gothic"/>
                <a:cs typeface="Malgun Gothic"/>
              </a:rPr>
              <a:t>키워드(예약어, </a:t>
            </a:r>
            <a:r>
              <a:rPr sz="3600" spc="-275" dirty="0">
                <a:latin typeface="Malgun Gothic"/>
                <a:cs typeface="Malgun Gothic"/>
              </a:rPr>
              <a:t>reserved </a:t>
            </a:r>
            <a:r>
              <a:rPr sz="3600" spc="-425" dirty="0">
                <a:latin typeface="Malgun Gothic"/>
                <a:cs typeface="Malgun Gothic"/>
              </a:rPr>
              <a:t>word)를</a:t>
            </a:r>
            <a:r>
              <a:rPr sz="3600" spc="45" dirty="0">
                <a:latin typeface="Malgun Gothic"/>
                <a:cs typeface="Malgun Gothic"/>
              </a:rPr>
              <a:t> </a:t>
            </a:r>
            <a:r>
              <a:rPr sz="3600" spc="-795" dirty="0">
                <a:latin typeface="Malgun Gothic"/>
                <a:cs typeface="Malgun Gothic"/>
              </a:rPr>
              <a:t>주의한다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14600" y="7264400"/>
            <a:ext cx="51689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10" dirty="0">
                <a:solidFill>
                  <a:srgbClr val="93C046"/>
                </a:solidFill>
                <a:latin typeface="Malgun Gothic"/>
                <a:cs typeface="Malgun Gothic"/>
              </a:rPr>
              <a:t>5.</a:t>
            </a:r>
            <a:endParaRPr sz="5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0700" y="266700"/>
            <a:ext cx="150876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30" dirty="0">
                <a:solidFill>
                  <a:srgbClr val="93C046"/>
                </a:solidFill>
                <a:latin typeface="Malgun Gothic"/>
                <a:cs typeface="Malgun Gothic"/>
              </a:rPr>
              <a:t>03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5500" y="469900"/>
            <a:ext cx="2654300" cy="1115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30" dirty="0">
                <a:solidFill>
                  <a:srgbClr val="93C046"/>
                </a:solidFill>
                <a:latin typeface="Malgun Gothic"/>
                <a:cs typeface="Malgun Gothic"/>
              </a:rPr>
              <a:t>변수</a:t>
            </a:r>
            <a:endParaRPr sz="5000">
              <a:latin typeface="Malgun Gothic"/>
              <a:cs typeface="Malgun Gothic"/>
            </a:endParaRPr>
          </a:p>
          <a:p>
            <a:pPr marL="88900">
              <a:lnSpc>
                <a:spcPct val="100000"/>
              </a:lnSpc>
              <a:spcBef>
                <a:spcPts val="200"/>
              </a:spcBef>
            </a:pPr>
            <a:r>
              <a:rPr sz="2000" b="1" spc="-335" dirty="0">
                <a:latin typeface="Malgun Gothic"/>
                <a:cs typeface="Malgun Gothic"/>
              </a:rPr>
              <a:t>변수란?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95" dirty="0">
                <a:solidFill>
                  <a:srgbClr val="797979"/>
                </a:solidFill>
                <a:latin typeface="Malgun Gothic"/>
                <a:cs typeface="Malgun Gothic"/>
              </a:rPr>
              <a:t>변수선언시 </a:t>
            </a: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90" dirty="0">
                <a:solidFill>
                  <a:srgbClr val="797979"/>
                </a:solidFill>
                <a:latin typeface="Malgun Gothic"/>
                <a:cs typeface="Malgun Gothic"/>
              </a:rPr>
              <a:t>주의점</a:t>
            </a:r>
            <a:endParaRPr sz="2000">
              <a:latin typeface="Malgun Gothic"/>
              <a:cs typeface="Malgun Gothic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2776728"/>
            <a:ext cx="2819400" cy="37216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800" y="3886200"/>
            <a:ext cx="6839262" cy="1905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4521200" y="4838700"/>
            <a:ext cx="76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498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5DAA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6294">
              <a:lnSpc>
                <a:spcPct val="100000"/>
              </a:lnSpc>
            </a:pPr>
            <a:r>
              <a:rPr sz="12000" spc="894" dirty="0"/>
              <a:t>04 </a:t>
            </a:r>
            <a:r>
              <a:rPr spc="30" dirty="0"/>
              <a:t>Data</a:t>
            </a:r>
            <a:r>
              <a:rPr spc="-1400" dirty="0"/>
              <a:t> </a:t>
            </a:r>
            <a:r>
              <a:rPr spc="70" dirty="0"/>
              <a:t>type</a:t>
            </a:r>
            <a:endParaRPr sz="12000"/>
          </a:p>
        </p:txBody>
      </p:sp>
      <p:sp>
        <p:nvSpPr>
          <p:cNvPr id="4" name="object 4"/>
          <p:cNvSpPr/>
          <p:nvPr/>
        </p:nvSpPr>
        <p:spPr>
          <a:xfrm>
            <a:off x="2669755" y="5379402"/>
            <a:ext cx="7665720" cy="0"/>
          </a:xfrm>
          <a:custGeom>
            <a:avLst/>
            <a:gdLst/>
            <a:ahLst/>
            <a:cxnLst/>
            <a:rect l="l" t="t" r="r" b="b"/>
            <a:pathLst>
              <a:path w="7665720">
                <a:moveTo>
                  <a:pt x="0" y="0"/>
                </a:moveTo>
                <a:lnTo>
                  <a:pt x="7665288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00400" y="5499100"/>
            <a:ext cx="6588125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15" dirty="0">
                <a:solidFill>
                  <a:srgbClr val="FFFFFF"/>
                </a:solidFill>
                <a:latin typeface="Malgun Gothic"/>
                <a:cs typeface="Malgun Gothic"/>
              </a:rPr>
              <a:t>data </a:t>
            </a:r>
            <a:r>
              <a:rPr sz="3000" spc="-120" dirty="0">
                <a:solidFill>
                  <a:srgbClr val="FFFFFF"/>
                </a:solidFill>
                <a:latin typeface="Malgun Gothic"/>
                <a:cs typeface="Malgun Gothic"/>
              </a:rPr>
              <a:t>type이란? </a:t>
            </a:r>
            <a:r>
              <a:rPr sz="3000" spc="20" dirty="0">
                <a:solidFill>
                  <a:srgbClr val="FFFFFF"/>
                </a:solidFill>
                <a:latin typeface="Malgun Gothic"/>
                <a:cs typeface="Malgun Gothic"/>
              </a:rPr>
              <a:t>/ </a:t>
            </a:r>
            <a:r>
              <a:rPr sz="3000" spc="-465" dirty="0">
                <a:solidFill>
                  <a:srgbClr val="FFFFFF"/>
                </a:solidFill>
                <a:latin typeface="Malgun Gothic"/>
                <a:cs typeface="Malgun Gothic"/>
              </a:rPr>
              <a:t>정수형  </a:t>
            </a:r>
            <a:r>
              <a:rPr sz="3000" spc="20" dirty="0">
                <a:solidFill>
                  <a:srgbClr val="FFFFFF"/>
                </a:solidFill>
                <a:latin typeface="Malgun Gothic"/>
                <a:cs typeface="Malgun Gothic"/>
              </a:rPr>
              <a:t>/ </a:t>
            </a:r>
            <a:r>
              <a:rPr sz="3000" spc="-495" dirty="0">
                <a:solidFill>
                  <a:srgbClr val="FFFFFF"/>
                </a:solidFill>
                <a:latin typeface="Malgun Gothic"/>
                <a:cs typeface="Malgun Gothic"/>
              </a:rPr>
              <a:t>실수형  </a:t>
            </a:r>
            <a:r>
              <a:rPr sz="3000" spc="20" dirty="0">
                <a:solidFill>
                  <a:srgbClr val="FFFFFF"/>
                </a:solidFill>
                <a:latin typeface="Malgun Gothic"/>
                <a:cs typeface="Malgun Gothic"/>
              </a:rPr>
              <a:t>/</a:t>
            </a:r>
            <a:r>
              <a:rPr sz="3000" spc="-60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000" spc="-470" dirty="0">
                <a:solidFill>
                  <a:srgbClr val="FFFFFF"/>
                </a:solidFill>
                <a:latin typeface="Malgun Gothic"/>
                <a:cs typeface="Malgun Gothic"/>
              </a:rPr>
              <a:t>문자열</a:t>
            </a:r>
            <a:endParaRPr sz="3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266700"/>
            <a:ext cx="161417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5DAA6F"/>
                </a:solidFill>
                <a:latin typeface="Malgun Gothic"/>
                <a:cs typeface="Malgun Gothic"/>
              </a:rPr>
              <a:t>0</a:t>
            </a:r>
            <a:r>
              <a:rPr sz="10000" spc="900" dirty="0">
                <a:solidFill>
                  <a:srgbClr val="5DAA6F"/>
                </a:solidFill>
                <a:latin typeface="Malgun Gothic"/>
                <a:cs typeface="Malgun Gothic"/>
              </a:rPr>
              <a:t>4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22500" y="469900"/>
            <a:ext cx="3999865" cy="1178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20" dirty="0">
                <a:solidFill>
                  <a:srgbClr val="5DAA6F"/>
                </a:solidFill>
                <a:latin typeface="Malgun Gothic"/>
                <a:cs typeface="Malgun Gothic"/>
              </a:rPr>
              <a:t>Data</a:t>
            </a:r>
            <a:r>
              <a:rPr sz="5000" spc="-204" dirty="0">
                <a:solidFill>
                  <a:srgbClr val="5DAA6F"/>
                </a:solidFill>
                <a:latin typeface="Malgun Gothic"/>
                <a:cs typeface="Malgun Gothic"/>
              </a:rPr>
              <a:t> </a:t>
            </a:r>
            <a:r>
              <a:rPr sz="5000" spc="45" dirty="0">
                <a:solidFill>
                  <a:srgbClr val="5DAA6F"/>
                </a:solidFill>
                <a:latin typeface="Malgun Gothic"/>
                <a:cs typeface="Malgun Gothic"/>
              </a:rPr>
              <a:t>type</a:t>
            </a:r>
            <a:endParaRPr sz="5000">
              <a:latin typeface="Malgun Gothic"/>
              <a:cs typeface="Malgun Gothic"/>
            </a:endParaRPr>
          </a:p>
          <a:p>
            <a:pPr marL="25400">
              <a:lnSpc>
                <a:spcPct val="100000"/>
              </a:lnSpc>
              <a:spcBef>
                <a:spcPts val="700"/>
              </a:spcBef>
            </a:pPr>
            <a:r>
              <a:rPr sz="2000" b="1" spc="-195" dirty="0">
                <a:latin typeface="Malgun Gothic"/>
                <a:cs typeface="Malgun Gothic"/>
              </a:rPr>
              <a:t>Data </a:t>
            </a:r>
            <a:r>
              <a:rPr sz="2000" b="1" spc="-225" dirty="0">
                <a:latin typeface="Malgun Gothic"/>
                <a:cs typeface="Malgun Gothic"/>
              </a:rPr>
              <a:t>type이란?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90" dirty="0">
                <a:solidFill>
                  <a:srgbClr val="797979"/>
                </a:solidFill>
                <a:latin typeface="Malgun Gothic"/>
                <a:cs typeface="Malgun Gothic"/>
              </a:rPr>
              <a:t>정수형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90" dirty="0">
                <a:solidFill>
                  <a:srgbClr val="797979"/>
                </a:solidFill>
                <a:latin typeface="Malgun Gothic"/>
                <a:cs typeface="Malgun Gothic"/>
              </a:rPr>
              <a:t>실수형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sz="2000" b="1" spc="-270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55" dirty="0">
                <a:solidFill>
                  <a:srgbClr val="797979"/>
                </a:solidFill>
                <a:latin typeface="Malgun Gothic"/>
                <a:cs typeface="Malgun Gothic"/>
              </a:rPr>
              <a:t>문자열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43300" y="3695700"/>
            <a:ext cx="5918200" cy="3225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60400" y="2082800"/>
            <a:ext cx="1168908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500" spc="-175" dirty="0">
                <a:solidFill>
                  <a:srgbClr val="797979"/>
                </a:solidFill>
                <a:latin typeface="Malgun Gothic"/>
                <a:cs typeface="Malgun Gothic"/>
              </a:rPr>
              <a:t>Python에서는 </a:t>
            </a:r>
            <a:r>
              <a:rPr sz="4500" spc="-685" dirty="0">
                <a:solidFill>
                  <a:srgbClr val="797979"/>
                </a:solidFill>
                <a:latin typeface="Malgun Gothic"/>
                <a:cs typeface="Malgun Gothic"/>
              </a:rPr>
              <a:t>자료형을  </a:t>
            </a:r>
            <a:r>
              <a:rPr sz="4500" u="heavy" spc="-650" dirty="0">
                <a:solidFill>
                  <a:srgbClr val="5DAA6F"/>
                </a:solidFill>
                <a:latin typeface="Malgun Gothic"/>
                <a:cs typeface="Malgun Gothic"/>
              </a:rPr>
              <a:t>자동으로</a:t>
            </a:r>
            <a:r>
              <a:rPr sz="4500" u="heavy" spc="-620" dirty="0">
                <a:solidFill>
                  <a:srgbClr val="5DAA6F"/>
                </a:solidFill>
                <a:latin typeface="Malgun Gothic"/>
                <a:cs typeface="Malgun Gothic"/>
              </a:rPr>
              <a:t> </a:t>
            </a:r>
            <a:r>
              <a:rPr sz="4500" spc="-480" dirty="0">
                <a:solidFill>
                  <a:srgbClr val="797979"/>
                </a:solidFill>
                <a:latin typeface="Malgun Gothic"/>
                <a:cs typeface="Malgun Gothic"/>
              </a:rPr>
              <a:t>설정해줌!</a:t>
            </a:r>
            <a:endParaRPr sz="4500" dirty="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94000" y="7467600"/>
            <a:ext cx="7417434" cy="1447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" algn="ctr">
              <a:lnSpc>
                <a:spcPct val="100000"/>
              </a:lnSpc>
            </a:pPr>
            <a:r>
              <a:rPr sz="4000" b="1" spc="-735" dirty="0">
                <a:latin typeface="Malgun Gothic"/>
                <a:cs typeface="Malgun Gothic"/>
              </a:rPr>
              <a:t>C</a:t>
            </a:r>
            <a:r>
              <a:rPr sz="4000" spc="-735" dirty="0">
                <a:latin typeface="Malgun Gothic"/>
                <a:cs typeface="Malgun Gothic"/>
              </a:rPr>
              <a:t>보다 </a:t>
            </a:r>
            <a:r>
              <a:rPr sz="4000" spc="-880" dirty="0">
                <a:latin typeface="Malgun Gothic"/>
                <a:cs typeface="Malgun Gothic"/>
              </a:rPr>
              <a:t>속도가 </a:t>
            </a:r>
            <a:r>
              <a:rPr sz="4000" spc="-605" dirty="0">
                <a:latin typeface="Malgun Gothic"/>
                <a:cs typeface="Malgun Gothic"/>
              </a:rPr>
              <a:t> </a:t>
            </a:r>
            <a:r>
              <a:rPr sz="4000" spc="-810" dirty="0">
                <a:latin typeface="Malgun Gothic"/>
                <a:cs typeface="Malgun Gothic"/>
              </a:rPr>
              <a:t>조금느리지만,</a:t>
            </a:r>
            <a:endParaRPr sz="4000" dirty="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5000" spc="-1075" dirty="0">
                <a:latin typeface="Malgun Gothic"/>
                <a:cs typeface="Malgun Gothic"/>
              </a:rPr>
              <a:t>매우  </a:t>
            </a:r>
            <a:r>
              <a:rPr sz="5000" spc="-880" dirty="0">
                <a:latin typeface="Malgun Gothic"/>
                <a:cs typeface="Malgun Gothic"/>
              </a:rPr>
              <a:t>편하고, </a:t>
            </a:r>
            <a:r>
              <a:rPr sz="5000" spc="-905" dirty="0">
                <a:latin typeface="Malgun Gothic"/>
                <a:cs typeface="Malgun Gothic"/>
              </a:rPr>
              <a:t>안전하고,</a:t>
            </a:r>
            <a:r>
              <a:rPr sz="5000" spc="-170" dirty="0">
                <a:latin typeface="Malgun Gothic"/>
                <a:cs typeface="Malgun Gothic"/>
              </a:rPr>
              <a:t> </a:t>
            </a:r>
            <a:r>
              <a:rPr sz="5000" spc="-835" dirty="0">
                <a:latin typeface="Malgun Gothic"/>
                <a:cs typeface="Malgun Gothic"/>
              </a:rPr>
              <a:t>강력하다!</a:t>
            </a:r>
            <a:endParaRPr sz="5000" dirty="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192790" y="4775200"/>
            <a:ext cx="1664970" cy="355600"/>
          </a:xfrm>
          <a:custGeom>
            <a:avLst/>
            <a:gdLst/>
            <a:ahLst/>
            <a:cxnLst/>
            <a:rect l="l" t="t" r="r" b="b"/>
            <a:pathLst>
              <a:path w="1664970" h="355600">
                <a:moveTo>
                  <a:pt x="0" y="0"/>
                </a:moveTo>
                <a:lnTo>
                  <a:pt x="1664970" y="0"/>
                </a:lnTo>
                <a:lnTo>
                  <a:pt x="1664970" y="355600"/>
                </a:lnTo>
                <a:lnTo>
                  <a:pt x="0" y="3556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45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54458" y="4927600"/>
            <a:ext cx="1956435" cy="0"/>
          </a:xfrm>
          <a:custGeom>
            <a:avLst/>
            <a:gdLst/>
            <a:ahLst/>
            <a:cxnLst/>
            <a:rect l="l" t="t" r="r" b="b"/>
            <a:pathLst>
              <a:path w="1956434">
                <a:moveTo>
                  <a:pt x="0" y="0"/>
                </a:moveTo>
                <a:lnTo>
                  <a:pt x="1943569" y="0"/>
                </a:lnTo>
                <a:lnTo>
                  <a:pt x="1956269" y="0"/>
                </a:lnTo>
              </a:path>
            </a:pathLst>
          </a:custGeom>
          <a:ln w="254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98028" y="4866640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20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280400" y="4127728"/>
            <a:ext cx="2511425" cy="152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715" algn="ctr">
              <a:lnSpc>
                <a:spcPct val="107100"/>
              </a:lnSpc>
            </a:pPr>
            <a:r>
              <a:rPr sz="3500" b="1" spc="-305" dirty="0">
                <a:solidFill>
                  <a:srgbClr val="5DAA6F"/>
                </a:solidFill>
                <a:latin typeface="Malgun Gothic"/>
                <a:cs typeface="Malgun Gothic"/>
              </a:rPr>
              <a:t>type </a:t>
            </a:r>
            <a:r>
              <a:rPr sz="3500" b="1" spc="-530" dirty="0">
                <a:solidFill>
                  <a:srgbClr val="5DAA6F"/>
                </a:solidFill>
                <a:latin typeface="Malgun Gothic"/>
                <a:cs typeface="Malgun Gothic"/>
              </a:rPr>
              <a:t>(변수명)  </a:t>
            </a:r>
            <a:r>
              <a:rPr sz="2800" spc="-685" dirty="0">
                <a:latin typeface="Malgun Gothic"/>
                <a:cs typeface="Malgun Gothic"/>
              </a:rPr>
              <a:t>변수의 </a:t>
            </a:r>
            <a:r>
              <a:rPr sz="2800" spc="-229" dirty="0">
                <a:latin typeface="Malgun Gothic"/>
                <a:cs typeface="Malgun Gothic"/>
              </a:rPr>
              <a:t>data </a:t>
            </a:r>
            <a:r>
              <a:rPr sz="2800" spc="-305" dirty="0">
                <a:latin typeface="Malgun Gothic"/>
                <a:cs typeface="Malgun Gothic"/>
              </a:rPr>
              <a:t>type을  </a:t>
            </a:r>
            <a:r>
              <a:rPr sz="2800" spc="-610" dirty="0">
                <a:latin typeface="Malgun Gothic"/>
                <a:cs typeface="Malgun Gothic"/>
              </a:rPr>
              <a:t>확인할  </a:t>
            </a:r>
            <a:r>
              <a:rPr sz="2800" spc="-645" dirty="0">
                <a:latin typeface="Malgun Gothic"/>
                <a:cs typeface="Malgun Gothic"/>
              </a:rPr>
              <a:t>수  </a:t>
            </a:r>
            <a:r>
              <a:rPr sz="2800" spc="-675" dirty="0">
                <a:latin typeface="Malgun Gothic"/>
                <a:cs typeface="Malgun Gothic"/>
              </a:rPr>
              <a:t>있는 </a:t>
            </a:r>
            <a:r>
              <a:rPr sz="2800" spc="-625" dirty="0">
                <a:latin typeface="Malgun Gothic"/>
                <a:cs typeface="Malgun Gothic"/>
              </a:rPr>
              <a:t> </a:t>
            </a:r>
            <a:r>
              <a:rPr sz="2800" spc="-605" dirty="0">
                <a:latin typeface="Malgun Gothic"/>
                <a:cs typeface="Malgun Gothic"/>
              </a:rPr>
              <a:t>함수</a:t>
            </a:r>
            <a:endParaRPr sz="28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266700"/>
            <a:ext cx="161417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5DAA6F"/>
                </a:solidFill>
                <a:latin typeface="Malgun Gothic"/>
                <a:cs typeface="Malgun Gothic"/>
              </a:rPr>
              <a:t>0</a:t>
            </a:r>
            <a:r>
              <a:rPr sz="10000" spc="900" dirty="0">
                <a:solidFill>
                  <a:srgbClr val="5DAA6F"/>
                </a:solidFill>
                <a:latin typeface="Malgun Gothic"/>
                <a:cs typeface="Malgun Gothic"/>
              </a:rPr>
              <a:t>4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22500" y="469900"/>
            <a:ext cx="3899535" cy="1178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20" dirty="0">
                <a:solidFill>
                  <a:srgbClr val="5DAA6F"/>
                </a:solidFill>
                <a:latin typeface="Malgun Gothic"/>
                <a:cs typeface="Malgun Gothic"/>
              </a:rPr>
              <a:t>Data</a:t>
            </a:r>
            <a:r>
              <a:rPr sz="5000" spc="-204" dirty="0">
                <a:solidFill>
                  <a:srgbClr val="5DAA6F"/>
                </a:solidFill>
                <a:latin typeface="Malgun Gothic"/>
                <a:cs typeface="Malgun Gothic"/>
              </a:rPr>
              <a:t> </a:t>
            </a:r>
            <a:r>
              <a:rPr sz="5000" spc="45" dirty="0">
                <a:solidFill>
                  <a:srgbClr val="5DAA6F"/>
                </a:solidFill>
                <a:latin typeface="Malgun Gothic"/>
                <a:cs typeface="Malgun Gothic"/>
              </a:rPr>
              <a:t>type</a:t>
            </a:r>
            <a:endParaRPr sz="5000">
              <a:latin typeface="Malgun Gothic"/>
              <a:cs typeface="Malgun Gothic"/>
            </a:endParaRPr>
          </a:p>
          <a:p>
            <a:pPr marL="25400">
              <a:lnSpc>
                <a:spcPct val="100000"/>
              </a:lnSpc>
              <a:spcBef>
                <a:spcPts val="700"/>
              </a:spcBef>
            </a:pPr>
            <a:r>
              <a:rPr sz="2000" b="1" spc="-195" dirty="0">
                <a:solidFill>
                  <a:srgbClr val="797979"/>
                </a:solidFill>
                <a:latin typeface="Malgun Gothic"/>
                <a:cs typeface="Malgun Gothic"/>
              </a:rPr>
              <a:t>Data </a:t>
            </a:r>
            <a:r>
              <a:rPr sz="2000" b="1" spc="-225" dirty="0">
                <a:solidFill>
                  <a:srgbClr val="797979"/>
                </a:solidFill>
                <a:latin typeface="Malgun Gothic"/>
                <a:cs typeface="Malgun Gothic"/>
              </a:rPr>
              <a:t>type이란?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505" dirty="0">
                <a:latin typeface="Malgun Gothic"/>
                <a:cs typeface="Malgun Gothic"/>
              </a:rPr>
              <a:t>정수형&amp;실수형 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sz="2000" b="1" spc="-380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55" dirty="0">
                <a:solidFill>
                  <a:srgbClr val="797979"/>
                </a:solidFill>
                <a:latin typeface="Malgun Gothic"/>
                <a:cs typeface="Malgun Gothic"/>
              </a:rPr>
              <a:t>문자열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86877" y="3493935"/>
            <a:ext cx="1160780" cy="989330"/>
          </a:xfrm>
          <a:custGeom>
            <a:avLst/>
            <a:gdLst/>
            <a:ahLst/>
            <a:cxnLst/>
            <a:rect l="l" t="t" r="r" b="b"/>
            <a:pathLst>
              <a:path w="1160780" h="989329">
                <a:moveTo>
                  <a:pt x="0" y="0"/>
                </a:moveTo>
                <a:lnTo>
                  <a:pt x="1160653" y="0"/>
                </a:lnTo>
                <a:lnTo>
                  <a:pt x="1160653" y="989329"/>
                </a:lnTo>
                <a:lnTo>
                  <a:pt x="0" y="989329"/>
                </a:lnTo>
                <a:lnTo>
                  <a:pt x="0" y="0"/>
                </a:lnTo>
                <a:close/>
              </a:path>
            </a:pathLst>
          </a:custGeom>
          <a:solidFill>
            <a:srgbClr val="5DAA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24000" y="3365500"/>
            <a:ext cx="2732405" cy="1176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0" spc="15" dirty="0">
                <a:solidFill>
                  <a:srgbClr val="FFFFFF"/>
                </a:solidFill>
                <a:latin typeface="Malgun Gothic"/>
                <a:cs typeface="Malgun Gothic"/>
              </a:rPr>
              <a:t>int</a:t>
            </a:r>
            <a:r>
              <a:rPr sz="7000" spc="-88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6750" spc="-1050" baseline="-9876" dirty="0">
                <a:solidFill>
                  <a:srgbClr val="797979"/>
                </a:solidFill>
                <a:latin typeface="Malgun Gothic"/>
                <a:cs typeface="Malgun Gothic"/>
              </a:rPr>
              <a:t>정수형</a:t>
            </a:r>
            <a:endParaRPr sz="6750" baseline="-9876">
              <a:latin typeface="Malgun Gothic"/>
              <a:cs typeface="Malgun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73377" y="6088481"/>
            <a:ext cx="2631440" cy="989330"/>
          </a:xfrm>
          <a:custGeom>
            <a:avLst/>
            <a:gdLst/>
            <a:ahLst/>
            <a:cxnLst/>
            <a:rect l="l" t="t" r="r" b="b"/>
            <a:pathLst>
              <a:path w="2631440" h="989329">
                <a:moveTo>
                  <a:pt x="0" y="0"/>
                </a:moveTo>
                <a:lnTo>
                  <a:pt x="2631059" y="0"/>
                </a:lnTo>
                <a:lnTo>
                  <a:pt x="2631059" y="989329"/>
                </a:lnTo>
                <a:lnTo>
                  <a:pt x="0" y="989329"/>
                </a:lnTo>
                <a:lnTo>
                  <a:pt x="0" y="0"/>
                </a:lnTo>
                <a:close/>
              </a:path>
            </a:pathLst>
          </a:custGeom>
          <a:solidFill>
            <a:srgbClr val="5DAA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11300" y="5956300"/>
            <a:ext cx="4177029" cy="1077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7000" spc="-390" dirty="0">
                <a:solidFill>
                  <a:srgbClr val="FFFFFF"/>
                </a:solidFill>
                <a:latin typeface="Malgun Gothic"/>
                <a:cs typeface="Malgun Gothic"/>
              </a:rPr>
              <a:t>float   </a:t>
            </a:r>
            <a:r>
              <a:rPr sz="7000" spc="-95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6750" spc="-1110" baseline="-8641" dirty="0">
                <a:solidFill>
                  <a:srgbClr val="797979"/>
                </a:solidFill>
                <a:latin typeface="Malgun Gothic"/>
                <a:cs typeface="Malgun Gothic"/>
              </a:rPr>
              <a:t>실수형</a:t>
            </a:r>
            <a:endParaRPr sz="6750" baseline="-8641" dirty="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65700" y="4064000"/>
            <a:ext cx="485457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75" dirty="0">
                <a:latin typeface="Malgun Gothic"/>
                <a:cs typeface="Malgun Gothic"/>
              </a:rPr>
              <a:t>- </a:t>
            </a:r>
            <a:r>
              <a:rPr sz="3000" spc="-575" dirty="0">
                <a:latin typeface="Malgun Gothic"/>
                <a:cs typeface="Malgun Gothic"/>
              </a:rPr>
              <a:t>양의정수,  </a:t>
            </a:r>
            <a:r>
              <a:rPr sz="3000" spc="-720" dirty="0">
                <a:latin typeface="Malgun Gothic"/>
                <a:cs typeface="Malgun Gothic"/>
              </a:rPr>
              <a:t>음의정수  </a:t>
            </a:r>
            <a:r>
              <a:rPr sz="3000" spc="-690" dirty="0">
                <a:latin typeface="Malgun Gothic"/>
                <a:cs typeface="Malgun Gothic"/>
              </a:rPr>
              <a:t>모두  </a:t>
            </a:r>
            <a:r>
              <a:rPr sz="3000" spc="-720" dirty="0">
                <a:latin typeface="Malgun Gothic"/>
                <a:cs typeface="Malgun Gothic"/>
              </a:rPr>
              <a:t>표현 </a:t>
            </a:r>
            <a:r>
              <a:rPr sz="3000" spc="-645" dirty="0">
                <a:latin typeface="Malgun Gothic"/>
                <a:cs typeface="Malgun Gothic"/>
              </a:rPr>
              <a:t>가능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27600" y="4838700"/>
            <a:ext cx="6325870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75" dirty="0">
                <a:latin typeface="Malgun Gothic"/>
                <a:cs typeface="Malgun Gothic"/>
              </a:rPr>
              <a:t>- </a:t>
            </a:r>
            <a:r>
              <a:rPr sz="3000" spc="-700" dirty="0">
                <a:latin typeface="Malgun Gothic"/>
                <a:cs typeface="Malgun Gothic"/>
              </a:rPr>
              <a:t>일반적으로  </a:t>
            </a:r>
            <a:r>
              <a:rPr sz="3000" b="1" spc="-720" dirty="0">
                <a:latin typeface="Malgun Gothic"/>
                <a:cs typeface="Malgun Gothic"/>
              </a:rPr>
              <a:t>소숫점이  없는  </a:t>
            </a:r>
            <a:r>
              <a:rPr sz="3000" b="1" spc="-660" dirty="0">
                <a:latin typeface="Malgun Gothic"/>
                <a:cs typeface="Malgun Gothic"/>
              </a:rPr>
              <a:t>숫자</a:t>
            </a:r>
            <a:r>
              <a:rPr sz="3000" spc="-660" dirty="0">
                <a:latin typeface="Malgun Gothic"/>
                <a:cs typeface="Malgun Gothic"/>
              </a:rPr>
              <a:t>는  </a:t>
            </a:r>
            <a:r>
              <a:rPr sz="3000" spc="-710" dirty="0">
                <a:solidFill>
                  <a:srgbClr val="3A6E46"/>
                </a:solidFill>
                <a:latin typeface="Malgun Gothic"/>
                <a:cs typeface="Malgun Gothic"/>
              </a:rPr>
              <a:t>정수</a:t>
            </a:r>
            <a:r>
              <a:rPr sz="3000" spc="-710" dirty="0">
                <a:latin typeface="Malgun Gothic"/>
                <a:cs typeface="Malgun Gothic"/>
              </a:rPr>
              <a:t>로</a:t>
            </a:r>
            <a:r>
              <a:rPr sz="3000" spc="-395" dirty="0">
                <a:latin typeface="Malgun Gothic"/>
                <a:cs typeface="Malgun Gothic"/>
              </a:rPr>
              <a:t> </a:t>
            </a:r>
            <a:r>
              <a:rPr sz="3000" spc="-750" dirty="0">
                <a:latin typeface="Malgun Gothic"/>
                <a:cs typeface="Malgun Gothic"/>
              </a:rPr>
              <a:t>인식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70600" y="6565900"/>
            <a:ext cx="485457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75" dirty="0">
                <a:latin typeface="Malgun Gothic"/>
                <a:cs typeface="Malgun Gothic"/>
              </a:rPr>
              <a:t>- </a:t>
            </a:r>
            <a:r>
              <a:rPr sz="3000" spc="-575" dirty="0">
                <a:latin typeface="Malgun Gothic"/>
                <a:cs typeface="Malgun Gothic"/>
              </a:rPr>
              <a:t>양의실수,  </a:t>
            </a:r>
            <a:r>
              <a:rPr sz="3000" spc="-720" dirty="0">
                <a:latin typeface="Malgun Gothic"/>
                <a:cs typeface="Malgun Gothic"/>
              </a:rPr>
              <a:t>음의실수  </a:t>
            </a:r>
            <a:r>
              <a:rPr sz="3000" spc="-690" dirty="0">
                <a:latin typeface="Malgun Gothic"/>
                <a:cs typeface="Malgun Gothic"/>
              </a:rPr>
              <a:t>모두  </a:t>
            </a:r>
            <a:r>
              <a:rPr sz="3000" spc="-720" dirty="0">
                <a:latin typeface="Malgun Gothic"/>
                <a:cs typeface="Malgun Gothic"/>
              </a:rPr>
              <a:t>표현 </a:t>
            </a:r>
            <a:r>
              <a:rPr sz="3000" spc="-645" dirty="0">
                <a:latin typeface="Malgun Gothic"/>
                <a:cs typeface="Malgun Gothic"/>
              </a:rPr>
              <a:t>가능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08700" y="7480300"/>
            <a:ext cx="6325870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75" dirty="0">
                <a:latin typeface="Malgun Gothic"/>
                <a:cs typeface="Malgun Gothic"/>
              </a:rPr>
              <a:t>- </a:t>
            </a:r>
            <a:r>
              <a:rPr sz="3000" spc="-700" dirty="0">
                <a:latin typeface="Malgun Gothic"/>
                <a:cs typeface="Malgun Gothic"/>
              </a:rPr>
              <a:t>일반적으로  </a:t>
            </a:r>
            <a:r>
              <a:rPr sz="3000" b="1" spc="-720" dirty="0">
                <a:latin typeface="Malgun Gothic"/>
                <a:cs typeface="Malgun Gothic"/>
              </a:rPr>
              <a:t>소숫점이  있는  </a:t>
            </a:r>
            <a:r>
              <a:rPr sz="3000" b="1" spc="-660" dirty="0">
                <a:latin typeface="Malgun Gothic"/>
                <a:cs typeface="Malgun Gothic"/>
              </a:rPr>
              <a:t>숫자</a:t>
            </a:r>
            <a:r>
              <a:rPr sz="3000" spc="-660" dirty="0">
                <a:latin typeface="Malgun Gothic"/>
                <a:cs typeface="Malgun Gothic"/>
              </a:rPr>
              <a:t>는  </a:t>
            </a:r>
            <a:r>
              <a:rPr sz="3000" spc="-710" dirty="0">
                <a:solidFill>
                  <a:srgbClr val="3A6E46"/>
                </a:solidFill>
                <a:latin typeface="Malgun Gothic"/>
                <a:cs typeface="Malgun Gothic"/>
              </a:rPr>
              <a:t>실수</a:t>
            </a:r>
            <a:r>
              <a:rPr sz="3000" spc="-710" dirty="0">
                <a:latin typeface="Malgun Gothic"/>
                <a:cs typeface="Malgun Gothic"/>
              </a:rPr>
              <a:t>로</a:t>
            </a:r>
            <a:r>
              <a:rPr sz="3000" spc="-395" dirty="0">
                <a:latin typeface="Malgun Gothic"/>
                <a:cs typeface="Malgun Gothic"/>
              </a:rPr>
              <a:t> </a:t>
            </a:r>
            <a:r>
              <a:rPr sz="3000" spc="-750" dirty="0">
                <a:latin typeface="Malgun Gothic"/>
                <a:cs typeface="Malgun Gothic"/>
              </a:rPr>
              <a:t>인식</a:t>
            </a:r>
            <a:endParaRPr sz="3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266700"/>
            <a:ext cx="161417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5DAA6F"/>
                </a:solidFill>
                <a:latin typeface="Malgun Gothic"/>
                <a:cs typeface="Malgun Gothic"/>
              </a:rPr>
              <a:t>0</a:t>
            </a:r>
            <a:r>
              <a:rPr sz="10000" spc="900" dirty="0">
                <a:solidFill>
                  <a:srgbClr val="5DAA6F"/>
                </a:solidFill>
                <a:latin typeface="Malgun Gothic"/>
                <a:cs typeface="Malgun Gothic"/>
              </a:rPr>
              <a:t>4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22500" y="469900"/>
            <a:ext cx="3899535" cy="1178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20" dirty="0">
                <a:solidFill>
                  <a:srgbClr val="5DAA6F"/>
                </a:solidFill>
                <a:latin typeface="Malgun Gothic"/>
                <a:cs typeface="Malgun Gothic"/>
              </a:rPr>
              <a:t>Data</a:t>
            </a:r>
            <a:r>
              <a:rPr sz="5000" spc="-204" dirty="0">
                <a:solidFill>
                  <a:srgbClr val="5DAA6F"/>
                </a:solidFill>
                <a:latin typeface="Malgun Gothic"/>
                <a:cs typeface="Malgun Gothic"/>
              </a:rPr>
              <a:t> </a:t>
            </a:r>
            <a:r>
              <a:rPr sz="5000" spc="45" dirty="0">
                <a:solidFill>
                  <a:srgbClr val="5DAA6F"/>
                </a:solidFill>
                <a:latin typeface="Malgun Gothic"/>
                <a:cs typeface="Malgun Gothic"/>
              </a:rPr>
              <a:t>type</a:t>
            </a:r>
            <a:endParaRPr sz="5000">
              <a:latin typeface="Malgun Gothic"/>
              <a:cs typeface="Malgun Gothic"/>
            </a:endParaRPr>
          </a:p>
          <a:p>
            <a:pPr marL="25400">
              <a:lnSpc>
                <a:spcPct val="100000"/>
              </a:lnSpc>
              <a:spcBef>
                <a:spcPts val="700"/>
              </a:spcBef>
            </a:pPr>
            <a:r>
              <a:rPr sz="2000" b="1" spc="-195" dirty="0">
                <a:solidFill>
                  <a:srgbClr val="797979"/>
                </a:solidFill>
                <a:latin typeface="Malgun Gothic"/>
                <a:cs typeface="Malgun Gothic"/>
              </a:rPr>
              <a:t>Data </a:t>
            </a:r>
            <a:r>
              <a:rPr sz="2000" b="1" spc="-225" dirty="0">
                <a:solidFill>
                  <a:srgbClr val="797979"/>
                </a:solidFill>
                <a:latin typeface="Malgun Gothic"/>
                <a:cs typeface="Malgun Gothic"/>
              </a:rPr>
              <a:t>type이란?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505" dirty="0">
                <a:solidFill>
                  <a:srgbClr val="797979"/>
                </a:solidFill>
                <a:latin typeface="Malgun Gothic"/>
                <a:cs typeface="Malgun Gothic"/>
              </a:rPr>
              <a:t>정수형&amp;실수형 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sz="2000" b="1" spc="-380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55" dirty="0">
                <a:solidFill>
                  <a:srgbClr val="040404"/>
                </a:solidFill>
                <a:latin typeface="Malgun Gothic"/>
                <a:cs typeface="Malgun Gothic"/>
              </a:rPr>
              <a:t>문자열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11676" y="2535821"/>
            <a:ext cx="2365375" cy="989330"/>
          </a:xfrm>
          <a:custGeom>
            <a:avLst/>
            <a:gdLst/>
            <a:ahLst/>
            <a:cxnLst/>
            <a:rect l="l" t="t" r="r" b="b"/>
            <a:pathLst>
              <a:path w="2365375" h="989329">
                <a:moveTo>
                  <a:pt x="0" y="0"/>
                </a:moveTo>
                <a:lnTo>
                  <a:pt x="2365253" y="0"/>
                </a:lnTo>
                <a:lnTo>
                  <a:pt x="2365253" y="989329"/>
                </a:lnTo>
                <a:lnTo>
                  <a:pt x="0" y="989329"/>
                </a:lnTo>
                <a:lnTo>
                  <a:pt x="0" y="0"/>
                </a:lnTo>
                <a:close/>
              </a:path>
            </a:pathLst>
          </a:custGeom>
          <a:solidFill>
            <a:srgbClr val="5DAA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44600" y="2413000"/>
            <a:ext cx="2276475" cy="1170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0" spc="-1095" dirty="0">
                <a:solidFill>
                  <a:srgbClr val="FFFFFF"/>
                </a:solidFill>
                <a:latin typeface="Malgun Gothic"/>
                <a:cs typeface="Malgun Gothic"/>
              </a:rPr>
              <a:t>문자열</a:t>
            </a:r>
            <a:endParaRPr sz="7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98900" y="3035300"/>
            <a:ext cx="1880870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685" dirty="0">
                <a:latin typeface="Malgun Gothic"/>
                <a:cs typeface="Malgun Gothic"/>
              </a:rPr>
              <a:t>문자들의</a:t>
            </a:r>
            <a:r>
              <a:rPr sz="3000" spc="-365" dirty="0">
                <a:latin typeface="Malgun Gothic"/>
                <a:cs typeface="Malgun Gothic"/>
              </a:rPr>
              <a:t> </a:t>
            </a:r>
            <a:r>
              <a:rPr sz="3000" spc="-720" dirty="0">
                <a:latin typeface="Malgun Gothic"/>
                <a:cs typeface="Malgun Gothic"/>
              </a:rPr>
              <a:t>모임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73200" y="3975100"/>
            <a:ext cx="3388360" cy="675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625" dirty="0">
                <a:solidFill>
                  <a:srgbClr val="5DAA6F"/>
                </a:solidFill>
                <a:latin typeface="Malgun Gothic"/>
                <a:cs typeface="Malgun Gothic"/>
              </a:rPr>
              <a:t>문자열  </a:t>
            </a:r>
            <a:r>
              <a:rPr sz="4000" spc="-605" dirty="0">
                <a:solidFill>
                  <a:srgbClr val="5DAA6F"/>
                </a:solidFill>
                <a:latin typeface="Malgun Gothic"/>
                <a:cs typeface="Malgun Gothic"/>
              </a:rPr>
              <a:t>만드는</a:t>
            </a:r>
            <a:r>
              <a:rPr sz="4000" spc="-430" dirty="0">
                <a:solidFill>
                  <a:srgbClr val="5DAA6F"/>
                </a:solidFill>
                <a:latin typeface="Malgun Gothic"/>
                <a:cs typeface="Malgun Gothic"/>
              </a:rPr>
              <a:t> </a:t>
            </a:r>
            <a:r>
              <a:rPr sz="4000" spc="-480" dirty="0">
                <a:solidFill>
                  <a:srgbClr val="5DAA6F"/>
                </a:solidFill>
                <a:latin typeface="Malgun Gothic"/>
                <a:cs typeface="Malgun Gothic"/>
              </a:rPr>
              <a:t>법</a:t>
            </a:r>
            <a:endParaRPr sz="40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18100" y="4089400"/>
            <a:ext cx="524700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b="1" spc="-670" dirty="0">
                <a:latin typeface="Malgun Gothic"/>
                <a:cs typeface="Malgun Gothic"/>
              </a:rPr>
              <a:t>큰따옴표  </a:t>
            </a:r>
            <a:r>
              <a:rPr sz="3000" spc="-690" dirty="0">
                <a:latin typeface="Malgun Gothic"/>
                <a:cs typeface="Malgun Gothic"/>
              </a:rPr>
              <a:t>또는  </a:t>
            </a:r>
            <a:r>
              <a:rPr sz="3000" b="1" spc="-645" dirty="0">
                <a:latin typeface="Malgun Gothic"/>
                <a:cs typeface="Malgun Gothic"/>
              </a:rPr>
              <a:t>작은  </a:t>
            </a:r>
            <a:r>
              <a:rPr sz="3000" b="1" spc="-670" dirty="0">
                <a:latin typeface="Malgun Gothic"/>
                <a:cs typeface="Malgun Gothic"/>
              </a:rPr>
              <a:t>따옴표</a:t>
            </a:r>
            <a:r>
              <a:rPr sz="3000" spc="-670" dirty="0">
                <a:latin typeface="Malgun Gothic"/>
                <a:cs typeface="Malgun Gothic"/>
              </a:rPr>
              <a:t>를</a:t>
            </a:r>
            <a:r>
              <a:rPr sz="3000" spc="-315" dirty="0">
                <a:latin typeface="Malgun Gothic"/>
                <a:cs typeface="Malgun Gothic"/>
              </a:rPr>
              <a:t> </a:t>
            </a:r>
            <a:r>
              <a:rPr sz="3000" spc="-535" dirty="0">
                <a:latin typeface="Malgun Gothic"/>
                <a:cs typeface="Malgun Gothic"/>
              </a:rPr>
              <a:t>사용한다.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52700" y="4902301"/>
            <a:ext cx="3670300" cy="2508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35400"/>
              </a:lnSpc>
            </a:pPr>
            <a:r>
              <a:rPr sz="4000" spc="-50" dirty="0">
                <a:latin typeface="Malgun Gothic"/>
                <a:cs typeface="Malgun Gothic"/>
              </a:rPr>
              <a:t>str </a:t>
            </a:r>
            <a:r>
              <a:rPr sz="4000" spc="-1080" dirty="0">
                <a:latin typeface="Malgun Gothic"/>
                <a:cs typeface="Malgun Gothic"/>
              </a:rPr>
              <a:t>= </a:t>
            </a:r>
            <a:r>
              <a:rPr sz="4000" spc="-270" dirty="0">
                <a:latin typeface="Malgun Gothic"/>
                <a:cs typeface="Malgun Gothic"/>
              </a:rPr>
              <a:t>“Hello</a:t>
            </a:r>
            <a:r>
              <a:rPr sz="4000" spc="-685" dirty="0">
                <a:latin typeface="Malgun Gothic"/>
                <a:cs typeface="Malgun Gothic"/>
              </a:rPr>
              <a:t> </a:t>
            </a:r>
            <a:r>
              <a:rPr sz="4000" spc="-400" dirty="0">
                <a:latin typeface="Malgun Gothic"/>
                <a:cs typeface="Malgun Gothic"/>
              </a:rPr>
              <a:t>World”  </a:t>
            </a:r>
            <a:r>
              <a:rPr sz="4000" spc="-50" dirty="0">
                <a:latin typeface="Malgun Gothic"/>
                <a:cs typeface="Malgun Gothic"/>
              </a:rPr>
              <a:t>str </a:t>
            </a:r>
            <a:r>
              <a:rPr sz="4000" spc="-1080" dirty="0">
                <a:latin typeface="Malgun Gothic"/>
                <a:cs typeface="Malgun Gothic"/>
              </a:rPr>
              <a:t>= </a:t>
            </a:r>
            <a:r>
              <a:rPr sz="4000" spc="-260" dirty="0">
                <a:latin typeface="Malgun Gothic"/>
                <a:cs typeface="Malgun Gothic"/>
              </a:rPr>
              <a:t>‘Hello </a:t>
            </a:r>
            <a:r>
              <a:rPr sz="4000" spc="-390" dirty="0">
                <a:latin typeface="Malgun Gothic"/>
                <a:cs typeface="Malgun Gothic"/>
              </a:rPr>
              <a:t>World’  </a:t>
            </a:r>
            <a:r>
              <a:rPr sz="4000" spc="-50" dirty="0">
                <a:latin typeface="Malgun Gothic"/>
                <a:cs typeface="Malgun Gothic"/>
              </a:rPr>
              <a:t>str </a:t>
            </a:r>
            <a:r>
              <a:rPr sz="4000" spc="-1080" dirty="0">
                <a:latin typeface="Malgun Gothic"/>
                <a:cs typeface="Malgun Gothic"/>
              </a:rPr>
              <a:t>=   </a:t>
            </a:r>
            <a:r>
              <a:rPr sz="4000" spc="-260" dirty="0">
                <a:latin typeface="Malgun Gothic"/>
                <a:cs typeface="Malgun Gothic"/>
              </a:rPr>
              <a:t>‘Hello</a:t>
            </a:r>
            <a:r>
              <a:rPr sz="4000" spc="-680" dirty="0">
                <a:latin typeface="Malgun Gothic"/>
                <a:cs typeface="Malgun Gothic"/>
              </a:rPr>
              <a:t> </a:t>
            </a:r>
            <a:r>
              <a:rPr sz="4000" spc="-400" dirty="0">
                <a:latin typeface="Malgun Gothic"/>
                <a:cs typeface="Malgun Gothic"/>
              </a:rPr>
              <a:t>World”</a:t>
            </a:r>
            <a:endParaRPr sz="4000" dirty="0">
              <a:latin typeface="Malgun Gothic"/>
              <a:cs typeface="Malgun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457693" y="7639050"/>
            <a:ext cx="4456430" cy="1118235"/>
          </a:xfrm>
          <a:custGeom>
            <a:avLst/>
            <a:gdLst/>
            <a:ahLst/>
            <a:cxnLst/>
            <a:rect l="l" t="t" r="r" b="b"/>
            <a:pathLst>
              <a:path w="4456430" h="1118234">
                <a:moveTo>
                  <a:pt x="0" y="0"/>
                </a:moveTo>
                <a:lnTo>
                  <a:pt x="4456049" y="0"/>
                </a:lnTo>
                <a:lnTo>
                  <a:pt x="4456049" y="1117851"/>
                </a:lnTo>
                <a:lnTo>
                  <a:pt x="0" y="1117851"/>
                </a:lnTo>
                <a:lnTo>
                  <a:pt x="0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57693" y="7639050"/>
            <a:ext cx="4456430" cy="1118235"/>
          </a:xfrm>
          <a:custGeom>
            <a:avLst/>
            <a:gdLst/>
            <a:ahLst/>
            <a:cxnLst/>
            <a:rect l="l" t="t" r="r" b="b"/>
            <a:pathLst>
              <a:path w="4456430" h="1118234">
                <a:moveTo>
                  <a:pt x="0" y="0"/>
                </a:moveTo>
                <a:lnTo>
                  <a:pt x="4456049" y="0"/>
                </a:lnTo>
                <a:lnTo>
                  <a:pt x="4456049" y="1117854"/>
                </a:lnTo>
                <a:lnTo>
                  <a:pt x="0" y="1117854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759700" y="7645400"/>
            <a:ext cx="3974465" cy="1018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195" dirty="0">
                <a:solidFill>
                  <a:srgbClr val="FFFFFF"/>
                </a:solidFill>
                <a:latin typeface="Malgun Gothic"/>
                <a:cs typeface="Malgun Gothic"/>
              </a:rPr>
              <a:t>TIP!</a:t>
            </a:r>
            <a:endParaRPr sz="3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3000" b="1" spc="-685" dirty="0">
                <a:solidFill>
                  <a:srgbClr val="FFFFFF"/>
                </a:solidFill>
                <a:latin typeface="Malgun Gothic"/>
                <a:cs typeface="Malgun Gothic"/>
              </a:rPr>
              <a:t>따옴표의  </a:t>
            </a:r>
            <a:r>
              <a:rPr sz="3000" b="1" spc="-690" dirty="0">
                <a:solidFill>
                  <a:srgbClr val="FFFFFF"/>
                </a:solidFill>
                <a:latin typeface="Malgun Gothic"/>
                <a:cs typeface="Malgun Gothic"/>
              </a:rPr>
              <a:t>종류는  꼭 </a:t>
            </a:r>
            <a:r>
              <a:rPr sz="3000" b="1" spc="-59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000" b="1" spc="-555" dirty="0">
                <a:solidFill>
                  <a:srgbClr val="FFFFFF"/>
                </a:solidFill>
                <a:latin typeface="Malgun Gothic"/>
                <a:cs typeface="Malgun Gothic"/>
              </a:rPr>
              <a:t>맞춰주기!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660784" y="7566599"/>
            <a:ext cx="833119" cy="833119"/>
          </a:xfrm>
          <a:custGeom>
            <a:avLst/>
            <a:gdLst/>
            <a:ahLst/>
            <a:cxnLst/>
            <a:rect l="l" t="t" r="r" b="b"/>
            <a:pathLst>
              <a:path w="833120" h="833120">
                <a:moveTo>
                  <a:pt x="44901" y="0"/>
                </a:moveTo>
                <a:lnTo>
                  <a:pt x="832579" y="787678"/>
                </a:lnTo>
                <a:lnTo>
                  <a:pt x="787678" y="832579"/>
                </a:lnTo>
                <a:lnTo>
                  <a:pt x="0" y="44901"/>
                </a:lnTo>
                <a:lnTo>
                  <a:pt x="44901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86418" y="7598346"/>
            <a:ext cx="4288790" cy="0"/>
          </a:xfrm>
          <a:custGeom>
            <a:avLst/>
            <a:gdLst/>
            <a:ahLst/>
            <a:cxnLst/>
            <a:rect l="l" t="t" r="r" b="b"/>
            <a:pathLst>
              <a:path w="4288790">
                <a:moveTo>
                  <a:pt x="0" y="0"/>
                </a:moveTo>
                <a:lnTo>
                  <a:pt x="4288726" y="0"/>
                </a:lnTo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6703886" y="4958785"/>
            <a:ext cx="59182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00B050"/>
                </a:solidFill>
              </a:rPr>
              <a:t>O</a:t>
            </a:r>
          </a:p>
          <a:p>
            <a:r>
              <a:rPr lang="en-US" sz="4800" dirty="0">
                <a:solidFill>
                  <a:srgbClr val="00B050"/>
                </a:solidFill>
              </a:rPr>
              <a:t>O</a:t>
            </a:r>
          </a:p>
          <a:p>
            <a:r>
              <a:rPr lang="en-US" sz="4800" dirty="0">
                <a:solidFill>
                  <a:srgbClr val="00B050"/>
                </a:solidFill>
              </a:rPr>
              <a:t>x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495">
              <a:lnSpc>
                <a:spcPct val="100000"/>
              </a:lnSpc>
            </a:pPr>
            <a:r>
              <a:rPr sz="12000" spc="-775" dirty="0"/>
              <a:t>01 </a:t>
            </a:r>
            <a:r>
              <a:rPr sz="6000" spc="-990" dirty="0"/>
              <a:t>소프트웨어란 </a:t>
            </a:r>
            <a:r>
              <a:rPr sz="6000" spc="-805" dirty="0"/>
              <a:t> </a:t>
            </a:r>
            <a:r>
              <a:rPr sz="6000" spc="-1055" dirty="0"/>
              <a:t>무엇인가</a:t>
            </a:r>
            <a:endParaRPr sz="6000"/>
          </a:p>
        </p:txBody>
      </p:sp>
      <p:sp>
        <p:nvSpPr>
          <p:cNvPr id="4" name="object 4"/>
          <p:cNvSpPr/>
          <p:nvPr/>
        </p:nvSpPr>
        <p:spPr>
          <a:xfrm>
            <a:off x="2669755" y="5379402"/>
            <a:ext cx="7665720" cy="0"/>
          </a:xfrm>
          <a:custGeom>
            <a:avLst/>
            <a:gdLst/>
            <a:ahLst/>
            <a:cxnLst/>
            <a:rect l="l" t="t" r="r" b="b"/>
            <a:pathLst>
              <a:path w="7665720">
                <a:moveTo>
                  <a:pt x="0" y="0"/>
                </a:moveTo>
                <a:lnTo>
                  <a:pt x="7665288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51200" y="5499100"/>
            <a:ext cx="6477635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495" dirty="0">
                <a:solidFill>
                  <a:srgbClr val="FFFFFF"/>
                </a:solidFill>
                <a:latin typeface="Malgun Gothic"/>
                <a:cs typeface="Malgun Gothic"/>
              </a:rPr>
              <a:t>소프트웨어란  </a:t>
            </a:r>
            <a:r>
              <a:rPr sz="3000" spc="-385" dirty="0">
                <a:solidFill>
                  <a:srgbClr val="FFFFFF"/>
                </a:solidFill>
                <a:latin typeface="Malgun Gothic"/>
                <a:cs typeface="Malgun Gothic"/>
              </a:rPr>
              <a:t>무엇인가? </a:t>
            </a:r>
            <a:r>
              <a:rPr sz="3000" spc="20" dirty="0">
                <a:solidFill>
                  <a:srgbClr val="FFFFFF"/>
                </a:solidFill>
                <a:latin typeface="Malgun Gothic"/>
                <a:cs typeface="Malgun Gothic"/>
              </a:rPr>
              <a:t>/ </a:t>
            </a:r>
            <a:r>
              <a:rPr sz="3000" spc="-50" dirty="0">
                <a:solidFill>
                  <a:srgbClr val="FFFFFF"/>
                </a:solidFill>
                <a:latin typeface="Malgun Gothic"/>
                <a:cs typeface="Malgun Gothic"/>
              </a:rPr>
              <a:t>python</a:t>
            </a:r>
            <a:r>
              <a:rPr sz="3000" spc="-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000" spc="-545" dirty="0">
                <a:solidFill>
                  <a:srgbClr val="FFFFFF"/>
                </a:solidFill>
                <a:latin typeface="Malgun Gothic"/>
                <a:cs typeface="Malgun Gothic"/>
              </a:rPr>
              <a:t>설치하기</a:t>
            </a:r>
            <a:endParaRPr sz="3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266700"/>
            <a:ext cx="161417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5DAA6F"/>
                </a:solidFill>
                <a:latin typeface="Malgun Gothic"/>
                <a:cs typeface="Malgun Gothic"/>
              </a:rPr>
              <a:t>0</a:t>
            </a:r>
            <a:r>
              <a:rPr sz="10000" spc="900" dirty="0">
                <a:solidFill>
                  <a:srgbClr val="5DAA6F"/>
                </a:solidFill>
                <a:latin typeface="Malgun Gothic"/>
                <a:cs typeface="Malgun Gothic"/>
              </a:rPr>
              <a:t>4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22500" y="469900"/>
            <a:ext cx="3899535" cy="1178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20" dirty="0">
                <a:solidFill>
                  <a:srgbClr val="5DAA6F"/>
                </a:solidFill>
                <a:latin typeface="Malgun Gothic"/>
                <a:cs typeface="Malgun Gothic"/>
              </a:rPr>
              <a:t>Data</a:t>
            </a:r>
            <a:r>
              <a:rPr sz="5000" spc="-204" dirty="0">
                <a:solidFill>
                  <a:srgbClr val="5DAA6F"/>
                </a:solidFill>
                <a:latin typeface="Malgun Gothic"/>
                <a:cs typeface="Malgun Gothic"/>
              </a:rPr>
              <a:t> </a:t>
            </a:r>
            <a:r>
              <a:rPr sz="5000" spc="45" dirty="0">
                <a:solidFill>
                  <a:srgbClr val="5DAA6F"/>
                </a:solidFill>
                <a:latin typeface="Malgun Gothic"/>
                <a:cs typeface="Malgun Gothic"/>
              </a:rPr>
              <a:t>type</a:t>
            </a:r>
            <a:endParaRPr sz="5000">
              <a:latin typeface="Malgun Gothic"/>
              <a:cs typeface="Malgun Gothic"/>
            </a:endParaRPr>
          </a:p>
          <a:p>
            <a:pPr marL="25400">
              <a:lnSpc>
                <a:spcPct val="100000"/>
              </a:lnSpc>
              <a:spcBef>
                <a:spcPts val="700"/>
              </a:spcBef>
            </a:pPr>
            <a:r>
              <a:rPr sz="2000" b="1" spc="-195" dirty="0">
                <a:solidFill>
                  <a:srgbClr val="797979"/>
                </a:solidFill>
                <a:latin typeface="Malgun Gothic"/>
                <a:cs typeface="Malgun Gothic"/>
              </a:rPr>
              <a:t>Data </a:t>
            </a:r>
            <a:r>
              <a:rPr sz="2000" b="1" spc="-225" dirty="0">
                <a:solidFill>
                  <a:srgbClr val="797979"/>
                </a:solidFill>
                <a:latin typeface="Malgun Gothic"/>
                <a:cs typeface="Malgun Gothic"/>
              </a:rPr>
              <a:t>type이란?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505" dirty="0">
                <a:solidFill>
                  <a:srgbClr val="797979"/>
                </a:solidFill>
                <a:latin typeface="Malgun Gothic"/>
                <a:cs typeface="Malgun Gothic"/>
              </a:rPr>
              <a:t>정수형&amp;실수형 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sz="2000" b="1" spc="-380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55" dirty="0">
                <a:solidFill>
                  <a:srgbClr val="040404"/>
                </a:solidFill>
                <a:latin typeface="Malgun Gothic"/>
                <a:cs typeface="Malgun Gothic"/>
              </a:rPr>
              <a:t>문자열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9"/>
          <p:cNvSpPr txBox="1"/>
          <p:nvPr/>
        </p:nvSpPr>
        <p:spPr>
          <a:xfrm>
            <a:off x="2222500" y="2514600"/>
            <a:ext cx="4660900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35400"/>
              </a:lnSpc>
            </a:pPr>
            <a:r>
              <a:rPr sz="4000" spc="-50" dirty="0">
                <a:latin typeface="Malgun Gothic"/>
                <a:cs typeface="Malgun Gothic"/>
              </a:rPr>
              <a:t>str </a:t>
            </a:r>
            <a:r>
              <a:rPr sz="4000" spc="-1080" dirty="0">
                <a:latin typeface="Malgun Gothic"/>
                <a:cs typeface="Malgun Gothic"/>
              </a:rPr>
              <a:t>= </a:t>
            </a:r>
            <a:r>
              <a:rPr lang="en-US" altLang="ko-KR" sz="4000" spc="-270" dirty="0">
                <a:latin typeface="Malgun Gothic"/>
                <a:cs typeface="Malgun Gothic"/>
              </a:rPr>
              <a:t>'</a:t>
            </a:r>
            <a:r>
              <a:rPr sz="4000" spc="-270" dirty="0">
                <a:latin typeface="Malgun Gothic"/>
                <a:cs typeface="Malgun Gothic"/>
              </a:rPr>
              <a:t>Hello</a:t>
            </a:r>
            <a:r>
              <a:rPr sz="4000" spc="-685" dirty="0">
                <a:latin typeface="Malgun Gothic"/>
                <a:cs typeface="Malgun Gothic"/>
              </a:rPr>
              <a:t> </a:t>
            </a:r>
            <a:r>
              <a:rPr sz="4000" spc="-400" dirty="0">
                <a:latin typeface="Malgun Gothic"/>
                <a:cs typeface="Malgun Gothic"/>
              </a:rPr>
              <a:t>World</a:t>
            </a:r>
            <a:r>
              <a:rPr lang="en-US" altLang="ko-KR" sz="4000" spc="-400" dirty="0">
                <a:latin typeface="Malgun Gothic"/>
                <a:cs typeface="Malgun Gothic"/>
              </a:rPr>
              <a:t>‘  </a:t>
            </a:r>
            <a:r>
              <a:rPr lang="ko-KR" altLang="en-US" sz="3000" spc="-400" dirty="0">
                <a:latin typeface="Malgun Gothic"/>
                <a:cs typeface="Malgun Gothic"/>
              </a:rPr>
              <a:t>에서</a:t>
            </a:r>
            <a:endParaRPr sz="4000" dirty="0">
              <a:latin typeface="Malgun Gothic"/>
              <a:cs typeface="Malgun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71370" y="3657739"/>
            <a:ext cx="97608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/>
              <a:t> ‘Hello World’</a:t>
            </a:r>
            <a:r>
              <a:rPr lang="ko-KR" altLang="en-US" sz="3000" dirty="0"/>
              <a:t>라는 문자열의 각 문자를 사용하고 싶을 때는 </a:t>
            </a:r>
            <a:endParaRPr lang="en-US" altLang="ko-KR" sz="30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00" y="4503663"/>
            <a:ext cx="5788984" cy="23628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22500" y="7184875"/>
            <a:ext cx="79656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위 그림처럼 숫자를 통해서 사용할 수 있어요</a:t>
            </a:r>
            <a:r>
              <a:rPr lang="en-US" altLang="ko-KR" sz="3000" dirty="0"/>
              <a:t>!!</a:t>
            </a:r>
            <a:r>
              <a:rPr lang="ko-KR" altLang="en-US" sz="3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985657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266700"/>
            <a:ext cx="161417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5DAA6F"/>
                </a:solidFill>
                <a:latin typeface="Malgun Gothic"/>
                <a:cs typeface="Malgun Gothic"/>
              </a:rPr>
              <a:t>0</a:t>
            </a:r>
            <a:r>
              <a:rPr sz="10000" spc="900" dirty="0">
                <a:solidFill>
                  <a:srgbClr val="5DAA6F"/>
                </a:solidFill>
                <a:latin typeface="Malgun Gothic"/>
                <a:cs typeface="Malgun Gothic"/>
              </a:rPr>
              <a:t>4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16100">
              <a:lnSpc>
                <a:spcPct val="100000"/>
              </a:lnSpc>
            </a:pPr>
            <a:r>
              <a:rPr spc="20" dirty="0">
                <a:solidFill>
                  <a:srgbClr val="5DAA6F"/>
                </a:solidFill>
              </a:rPr>
              <a:t>Data</a:t>
            </a:r>
            <a:r>
              <a:rPr spc="-204" dirty="0">
                <a:solidFill>
                  <a:srgbClr val="5DAA6F"/>
                </a:solidFill>
              </a:rPr>
              <a:t> </a:t>
            </a:r>
            <a:r>
              <a:rPr spc="45" dirty="0">
                <a:solidFill>
                  <a:srgbClr val="5DAA6F"/>
                </a:solidFill>
              </a:rPr>
              <a:t>type</a:t>
            </a:r>
          </a:p>
          <a:p>
            <a:pPr marL="1828800">
              <a:lnSpc>
                <a:spcPct val="100000"/>
              </a:lnSpc>
              <a:spcBef>
                <a:spcPts val="700"/>
              </a:spcBef>
            </a:pPr>
            <a:r>
              <a:rPr sz="2000" b="1" spc="-195" dirty="0">
                <a:solidFill>
                  <a:srgbClr val="797979"/>
                </a:solidFill>
                <a:latin typeface="Malgun Gothic"/>
                <a:cs typeface="Malgun Gothic"/>
              </a:rPr>
              <a:t>Data </a:t>
            </a:r>
            <a:r>
              <a:rPr sz="2000" b="1" spc="-225" dirty="0">
                <a:solidFill>
                  <a:srgbClr val="797979"/>
                </a:solidFill>
                <a:latin typeface="Malgun Gothic"/>
                <a:cs typeface="Malgun Gothic"/>
              </a:rPr>
              <a:t>type이란?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505" dirty="0">
                <a:solidFill>
                  <a:srgbClr val="797979"/>
                </a:solidFill>
                <a:latin typeface="Malgun Gothic"/>
                <a:cs typeface="Malgun Gothic"/>
              </a:rPr>
              <a:t>정수형&amp;실수형 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sz="2000" b="1" spc="-380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55" dirty="0">
                <a:solidFill>
                  <a:srgbClr val="040404"/>
                </a:solidFill>
                <a:latin typeface="Malgun Gothic"/>
                <a:cs typeface="Malgun Gothic"/>
              </a:rPr>
              <a:t>문자열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84300" y="2374900"/>
            <a:ext cx="4975225" cy="675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610" dirty="0">
                <a:solidFill>
                  <a:srgbClr val="5DAA6F"/>
                </a:solidFill>
                <a:latin typeface="Malgun Gothic"/>
                <a:cs typeface="Malgun Gothic"/>
              </a:rPr>
              <a:t>여러줄의  </a:t>
            </a:r>
            <a:r>
              <a:rPr sz="4000" spc="-625" dirty="0">
                <a:solidFill>
                  <a:srgbClr val="5DAA6F"/>
                </a:solidFill>
                <a:latin typeface="Malgun Gothic"/>
                <a:cs typeface="Malgun Gothic"/>
              </a:rPr>
              <a:t>문자열  </a:t>
            </a:r>
            <a:r>
              <a:rPr sz="4000" spc="-715" dirty="0">
                <a:solidFill>
                  <a:srgbClr val="5DAA6F"/>
                </a:solidFill>
                <a:latin typeface="Malgun Gothic"/>
                <a:cs typeface="Malgun Gothic"/>
              </a:rPr>
              <a:t>만들기</a:t>
            </a:r>
            <a:r>
              <a:rPr sz="4000" spc="-690" dirty="0">
                <a:solidFill>
                  <a:srgbClr val="5DAA6F"/>
                </a:solidFill>
                <a:latin typeface="Malgun Gothic"/>
                <a:cs typeface="Malgun Gothic"/>
              </a:rPr>
              <a:t> </a:t>
            </a:r>
            <a:r>
              <a:rPr sz="4000" spc="-755" dirty="0">
                <a:solidFill>
                  <a:srgbClr val="5DAA6F"/>
                </a:solidFill>
                <a:latin typeface="Malgun Gothic"/>
                <a:cs typeface="Malgun Gothic"/>
              </a:rPr>
              <a:t>1</a:t>
            </a:r>
            <a:endParaRPr sz="4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09700" y="3390900"/>
            <a:ext cx="9130030" cy="5344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58900">
              <a:lnSpc>
                <a:spcPct val="100000"/>
              </a:lnSpc>
            </a:pPr>
            <a:r>
              <a:rPr sz="3000" spc="-630" dirty="0">
                <a:latin typeface="Malgun Gothic"/>
                <a:cs typeface="Malgun Gothic"/>
              </a:rPr>
              <a:t>개행을  </a:t>
            </a:r>
            <a:r>
              <a:rPr sz="3000" spc="-700" dirty="0">
                <a:latin typeface="Malgun Gothic"/>
                <a:cs typeface="Malgun Gothic"/>
              </a:rPr>
              <a:t>의미하는  </a:t>
            </a:r>
            <a:r>
              <a:rPr sz="3000" b="1" u="heavy" spc="95" dirty="0">
                <a:solidFill>
                  <a:srgbClr val="5DAA6F"/>
                </a:solidFill>
                <a:latin typeface="Malgun Gothic"/>
                <a:cs typeface="Malgun Gothic"/>
              </a:rPr>
              <a:t></a:t>
            </a:r>
            <a:r>
              <a:rPr lang="en-US" altLang="ko-KR" sz="3000" b="1" u="heavy" spc="95" dirty="0">
                <a:solidFill>
                  <a:srgbClr val="5DAA6F"/>
                </a:solidFill>
                <a:latin typeface="+mj-lt"/>
                <a:cs typeface="Malgun Gothic"/>
              </a:rPr>
              <a:t>\</a:t>
            </a:r>
            <a:r>
              <a:rPr sz="3000" b="1" spc="95" dirty="0">
                <a:solidFill>
                  <a:srgbClr val="5DAA6F"/>
                </a:solidFill>
                <a:latin typeface="Malgun Gothic"/>
                <a:cs typeface="Malgun Gothic"/>
              </a:rPr>
              <a:t>n </a:t>
            </a:r>
            <a:r>
              <a:rPr sz="3000" spc="-690" dirty="0">
                <a:latin typeface="Malgun Gothic"/>
                <a:cs typeface="Malgun Gothic"/>
              </a:rPr>
              <a:t>을</a:t>
            </a:r>
            <a:r>
              <a:rPr sz="3000" spc="-705" dirty="0">
                <a:latin typeface="Malgun Gothic"/>
                <a:cs typeface="Malgun Gothic"/>
              </a:rPr>
              <a:t> </a:t>
            </a:r>
            <a:r>
              <a:rPr sz="3000" spc="-580" dirty="0">
                <a:latin typeface="Malgun Gothic"/>
                <a:cs typeface="Malgun Gothic"/>
              </a:rPr>
              <a:t>넣어주기!</a:t>
            </a:r>
            <a:endParaRPr sz="3000" dirty="0">
              <a:latin typeface="Malgun Gothic"/>
              <a:cs typeface="Malgun Gothic"/>
            </a:endParaRPr>
          </a:p>
          <a:p>
            <a:pPr marL="1371600">
              <a:lnSpc>
                <a:spcPct val="100000"/>
              </a:lnSpc>
              <a:spcBef>
                <a:spcPts val="1900"/>
              </a:spcBef>
            </a:pPr>
            <a:r>
              <a:rPr sz="3000" spc="-204" dirty="0">
                <a:latin typeface="Malgun Gothic"/>
                <a:cs typeface="Malgun Gothic"/>
              </a:rPr>
              <a:t>multiline </a:t>
            </a:r>
            <a:r>
              <a:rPr sz="3000" spc="-810" dirty="0">
                <a:latin typeface="Malgun Gothic"/>
                <a:cs typeface="Malgun Gothic"/>
              </a:rPr>
              <a:t>=   </a:t>
            </a:r>
            <a:r>
              <a:rPr sz="3000" spc="-120" dirty="0">
                <a:latin typeface="Malgun Gothic"/>
                <a:cs typeface="Malgun Gothic"/>
              </a:rPr>
              <a:t>"Life </a:t>
            </a:r>
            <a:r>
              <a:rPr sz="3000" spc="-105" dirty="0">
                <a:latin typeface="Malgun Gothic"/>
                <a:cs typeface="Malgun Gothic"/>
              </a:rPr>
              <a:t>is </a:t>
            </a:r>
            <a:r>
              <a:rPr sz="3000" spc="-335" dirty="0">
                <a:latin typeface="Malgun Gothic"/>
                <a:cs typeface="Malgun Gothic"/>
              </a:rPr>
              <a:t>too </a:t>
            </a:r>
            <a:r>
              <a:rPr sz="3000" spc="-175" dirty="0">
                <a:latin typeface="Malgun Gothic"/>
                <a:cs typeface="Malgun Gothic"/>
              </a:rPr>
              <a:t>short </a:t>
            </a:r>
            <a:r>
              <a:rPr sz="3000" spc="15" dirty="0">
                <a:latin typeface="Malgun Gothic"/>
                <a:cs typeface="Malgun Gothic"/>
              </a:rPr>
              <a:t></a:t>
            </a:r>
            <a:r>
              <a:rPr lang="en-US" altLang="ko-KR" sz="3000" spc="15" dirty="0">
                <a:cs typeface="Malgun Gothic"/>
              </a:rPr>
              <a:t>\</a:t>
            </a:r>
            <a:r>
              <a:rPr sz="3000" spc="15" dirty="0">
                <a:latin typeface="Malgun Gothic"/>
                <a:cs typeface="Malgun Gothic"/>
              </a:rPr>
              <a:t>n</a:t>
            </a:r>
            <a:r>
              <a:rPr sz="3000" spc="-430" dirty="0">
                <a:latin typeface="Malgun Gothic"/>
                <a:cs typeface="Malgun Gothic"/>
              </a:rPr>
              <a:t> </a:t>
            </a:r>
            <a:r>
              <a:rPr sz="3000" spc="-440" dirty="0">
                <a:latin typeface="Malgun Gothic"/>
                <a:cs typeface="Malgun Gothic"/>
              </a:rPr>
              <a:t>You </a:t>
            </a:r>
            <a:r>
              <a:rPr sz="3000" spc="-365" dirty="0">
                <a:latin typeface="Malgun Gothic"/>
                <a:cs typeface="Malgun Gothic"/>
              </a:rPr>
              <a:t>need </a:t>
            </a:r>
            <a:r>
              <a:rPr sz="3000" spc="-225" dirty="0">
                <a:latin typeface="Malgun Gothic"/>
                <a:cs typeface="Malgun Gothic"/>
              </a:rPr>
              <a:t>python”</a:t>
            </a:r>
            <a:endParaRPr sz="30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3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4000" spc="-610" dirty="0">
                <a:solidFill>
                  <a:srgbClr val="5DAA6F"/>
                </a:solidFill>
                <a:latin typeface="Malgun Gothic"/>
                <a:cs typeface="Malgun Gothic"/>
              </a:rPr>
              <a:t>여러줄의  </a:t>
            </a:r>
            <a:r>
              <a:rPr sz="4000" spc="-625" dirty="0">
                <a:solidFill>
                  <a:srgbClr val="5DAA6F"/>
                </a:solidFill>
                <a:latin typeface="Malgun Gothic"/>
                <a:cs typeface="Malgun Gothic"/>
              </a:rPr>
              <a:t>문자열  </a:t>
            </a:r>
            <a:r>
              <a:rPr sz="4000" spc="-715" dirty="0">
                <a:solidFill>
                  <a:srgbClr val="5DAA6F"/>
                </a:solidFill>
                <a:latin typeface="Malgun Gothic"/>
                <a:cs typeface="Malgun Gothic"/>
              </a:rPr>
              <a:t>만들기</a:t>
            </a:r>
            <a:r>
              <a:rPr sz="4000" spc="-690" dirty="0">
                <a:solidFill>
                  <a:srgbClr val="5DAA6F"/>
                </a:solidFill>
                <a:latin typeface="Malgun Gothic"/>
                <a:cs typeface="Malgun Gothic"/>
              </a:rPr>
              <a:t> </a:t>
            </a:r>
            <a:r>
              <a:rPr sz="4000" spc="90" dirty="0">
                <a:solidFill>
                  <a:srgbClr val="5DAA6F"/>
                </a:solidFill>
                <a:latin typeface="Malgun Gothic"/>
                <a:cs typeface="Malgun Gothic"/>
              </a:rPr>
              <a:t>2</a:t>
            </a:r>
            <a:endParaRPr sz="4000" dirty="0">
              <a:latin typeface="Malgun Gothic"/>
              <a:cs typeface="Malgun Gothic"/>
            </a:endParaRPr>
          </a:p>
          <a:p>
            <a:pPr marL="1562100" marR="5080" indent="-152400">
              <a:lnSpc>
                <a:spcPct val="177800"/>
              </a:lnSpc>
              <a:spcBef>
                <a:spcPts val="500"/>
              </a:spcBef>
            </a:pPr>
            <a:r>
              <a:rPr sz="3000" b="1" spc="-655" dirty="0">
                <a:latin typeface="Malgun Gothic"/>
                <a:cs typeface="Malgun Gothic"/>
              </a:rPr>
              <a:t>작은따옴표 </a:t>
            </a:r>
            <a:r>
              <a:rPr sz="3000" b="1" spc="-90" dirty="0">
                <a:latin typeface="Malgun Gothic"/>
                <a:cs typeface="Malgun Gothic"/>
              </a:rPr>
              <a:t>3개(‘‘‘) </a:t>
            </a:r>
            <a:r>
              <a:rPr sz="3000" spc="-690" dirty="0">
                <a:latin typeface="Malgun Gothic"/>
                <a:cs typeface="Malgun Gothic"/>
              </a:rPr>
              <a:t>또는 </a:t>
            </a:r>
            <a:r>
              <a:rPr sz="3000" b="1" spc="-670" dirty="0">
                <a:latin typeface="Malgun Gothic"/>
                <a:cs typeface="Malgun Gothic"/>
              </a:rPr>
              <a:t>큰따옴표 </a:t>
            </a:r>
            <a:r>
              <a:rPr sz="3000" b="1" spc="-229" dirty="0">
                <a:latin typeface="Malgun Gothic"/>
                <a:cs typeface="Malgun Gothic"/>
              </a:rPr>
              <a:t>3개(“““)</a:t>
            </a:r>
            <a:r>
              <a:rPr sz="3000" spc="-229" dirty="0">
                <a:latin typeface="Malgun Gothic"/>
                <a:cs typeface="Malgun Gothic"/>
              </a:rPr>
              <a:t>를 </a:t>
            </a:r>
            <a:r>
              <a:rPr sz="3000" spc="-535" dirty="0">
                <a:latin typeface="Malgun Gothic"/>
                <a:cs typeface="Malgun Gothic"/>
              </a:rPr>
              <a:t>사용한다.  </a:t>
            </a:r>
            <a:r>
              <a:rPr sz="3000" spc="-204" dirty="0">
                <a:latin typeface="Malgun Gothic"/>
                <a:cs typeface="Malgun Gothic"/>
              </a:rPr>
              <a:t>multiline </a:t>
            </a:r>
            <a:r>
              <a:rPr sz="3000" spc="-810" dirty="0">
                <a:latin typeface="Malgun Gothic"/>
                <a:cs typeface="Malgun Gothic"/>
              </a:rPr>
              <a:t>=   </a:t>
            </a:r>
            <a:r>
              <a:rPr sz="3000" spc="15" dirty="0">
                <a:latin typeface="Malgun Gothic"/>
                <a:cs typeface="Malgun Gothic"/>
              </a:rPr>
              <a:t>“““Life </a:t>
            </a:r>
            <a:r>
              <a:rPr sz="3000" spc="-105" dirty="0">
                <a:latin typeface="Malgun Gothic"/>
                <a:cs typeface="Malgun Gothic"/>
              </a:rPr>
              <a:t>is </a:t>
            </a:r>
            <a:r>
              <a:rPr sz="3000" spc="-335" dirty="0">
                <a:latin typeface="Malgun Gothic"/>
                <a:cs typeface="Malgun Gothic"/>
              </a:rPr>
              <a:t>too</a:t>
            </a:r>
            <a:r>
              <a:rPr sz="3000" spc="-800" dirty="0">
                <a:latin typeface="Malgun Gothic"/>
                <a:cs typeface="Malgun Gothic"/>
              </a:rPr>
              <a:t> </a:t>
            </a:r>
            <a:r>
              <a:rPr sz="3000" spc="-175" dirty="0">
                <a:latin typeface="Malgun Gothic"/>
                <a:cs typeface="Malgun Gothic"/>
              </a:rPr>
              <a:t>short</a:t>
            </a:r>
            <a:endParaRPr sz="3000" dirty="0">
              <a:latin typeface="Malgun Gothic"/>
              <a:cs typeface="Malgun Gothic"/>
            </a:endParaRPr>
          </a:p>
          <a:p>
            <a:pPr marL="3390900" marR="3272790" indent="99060">
              <a:lnSpc>
                <a:spcPts val="3800"/>
              </a:lnSpc>
              <a:spcBef>
                <a:spcPts val="160"/>
              </a:spcBef>
            </a:pPr>
            <a:r>
              <a:rPr sz="3000" spc="-440" dirty="0">
                <a:latin typeface="Malgun Gothic"/>
                <a:cs typeface="Malgun Gothic"/>
              </a:rPr>
              <a:t>You</a:t>
            </a:r>
            <a:r>
              <a:rPr sz="3000" spc="-320" dirty="0">
                <a:latin typeface="Malgun Gothic"/>
                <a:cs typeface="Malgun Gothic"/>
              </a:rPr>
              <a:t> </a:t>
            </a:r>
            <a:r>
              <a:rPr sz="3000" spc="-365" dirty="0">
                <a:latin typeface="Malgun Gothic"/>
                <a:cs typeface="Malgun Gothic"/>
              </a:rPr>
              <a:t>need</a:t>
            </a:r>
            <a:r>
              <a:rPr sz="3000" spc="-320" dirty="0">
                <a:latin typeface="Malgun Gothic"/>
                <a:cs typeface="Malgun Gothic"/>
              </a:rPr>
              <a:t> </a:t>
            </a:r>
            <a:r>
              <a:rPr sz="3000" spc="-295" dirty="0">
                <a:latin typeface="Malgun Gothic"/>
                <a:cs typeface="Malgun Gothic"/>
              </a:rPr>
              <a:t>python </a:t>
            </a:r>
            <a:r>
              <a:rPr sz="3000" spc="-195" dirty="0">
                <a:latin typeface="Malgun Gothic"/>
                <a:cs typeface="Malgun Gothic"/>
              </a:rPr>
              <a:t> </a:t>
            </a:r>
            <a:r>
              <a:rPr sz="3000" spc="204" dirty="0">
                <a:latin typeface="Malgun Gothic"/>
                <a:cs typeface="Malgun Gothic"/>
              </a:rPr>
              <a:t>”””</a:t>
            </a:r>
            <a:endParaRPr sz="3000" dirty="0">
              <a:latin typeface="Malgun Gothic"/>
              <a:cs typeface="Malgun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985516" y="1914855"/>
            <a:ext cx="2473490" cy="9235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23616" y="1927555"/>
            <a:ext cx="2397760" cy="847725"/>
          </a:xfrm>
          <a:custGeom>
            <a:avLst/>
            <a:gdLst/>
            <a:ahLst/>
            <a:cxnLst/>
            <a:rect l="l" t="t" r="r" b="b"/>
            <a:pathLst>
              <a:path w="2397759" h="847725">
                <a:moveTo>
                  <a:pt x="2160295" y="0"/>
                </a:moveTo>
                <a:lnTo>
                  <a:pt x="238036" y="0"/>
                </a:lnTo>
                <a:lnTo>
                  <a:pt x="192183" y="181"/>
                </a:lnTo>
                <a:lnTo>
                  <a:pt x="125548" y="4902"/>
                </a:lnTo>
                <a:lnTo>
                  <a:pt x="69548" y="25618"/>
                </a:lnTo>
                <a:lnTo>
                  <a:pt x="25612" y="69554"/>
                </a:lnTo>
                <a:lnTo>
                  <a:pt x="4895" y="125556"/>
                </a:lnTo>
                <a:lnTo>
                  <a:pt x="181" y="191749"/>
                </a:lnTo>
                <a:lnTo>
                  <a:pt x="0" y="236994"/>
                </a:lnTo>
                <a:lnTo>
                  <a:pt x="4" y="610400"/>
                </a:lnTo>
                <a:lnTo>
                  <a:pt x="181" y="655200"/>
                </a:lnTo>
                <a:lnTo>
                  <a:pt x="4901" y="721855"/>
                </a:lnTo>
                <a:lnTo>
                  <a:pt x="25612" y="777840"/>
                </a:lnTo>
                <a:lnTo>
                  <a:pt x="69548" y="821781"/>
                </a:lnTo>
                <a:lnTo>
                  <a:pt x="125532" y="842497"/>
                </a:lnTo>
                <a:lnTo>
                  <a:pt x="191739" y="847213"/>
                </a:lnTo>
                <a:lnTo>
                  <a:pt x="236982" y="847394"/>
                </a:lnTo>
                <a:lnTo>
                  <a:pt x="2159241" y="847394"/>
                </a:lnTo>
                <a:lnTo>
                  <a:pt x="2205093" y="847213"/>
                </a:lnTo>
                <a:lnTo>
                  <a:pt x="2271728" y="842497"/>
                </a:lnTo>
                <a:lnTo>
                  <a:pt x="2327730" y="821781"/>
                </a:lnTo>
                <a:lnTo>
                  <a:pt x="2371669" y="777840"/>
                </a:lnTo>
                <a:lnTo>
                  <a:pt x="2392382" y="721838"/>
                </a:lnTo>
                <a:lnTo>
                  <a:pt x="2397096" y="655644"/>
                </a:lnTo>
                <a:lnTo>
                  <a:pt x="2397277" y="610400"/>
                </a:lnTo>
                <a:lnTo>
                  <a:pt x="2397273" y="236994"/>
                </a:lnTo>
                <a:lnTo>
                  <a:pt x="2397096" y="192194"/>
                </a:lnTo>
                <a:lnTo>
                  <a:pt x="2392376" y="125539"/>
                </a:lnTo>
                <a:lnTo>
                  <a:pt x="2371669" y="69554"/>
                </a:lnTo>
                <a:lnTo>
                  <a:pt x="2327730" y="25618"/>
                </a:lnTo>
                <a:lnTo>
                  <a:pt x="2271745" y="4902"/>
                </a:lnTo>
                <a:lnTo>
                  <a:pt x="2205538" y="181"/>
                </a:lnTo>
                <a:lnTo>
                  <a:pt x="21602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401300" y="2095500"/>
            <a:ext cx="788670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270" dirty="0">
                <a:solidFill>
                  <a:srgbClr val="FFFFFF"/>
                </a:solidFill>
                <a:latin typeface="Malgun Gothic"/>
                <a:cs typeface="Malgun Gothic"/>
              </a:rPr>
              <a:t>E</a:t>
            </a:r>
            <a:r>
              <a:rPr sz="3000" spc="-390" dirty="0">
                <a:solidFill>
                  <a:srgbClr val="FFFFFF"/>
                </a:solidFill>
                <a:latin typeface="Malgun Gothic"/>
                <a:cs typeface="Malgun Gothic"/>
              </a:rPr>
              <a:t>n</a:t>
            </a:r>
            <a:r>
              <a:rPr sz="3000" spc="5" dirty="0">
                <a:solidFill>
                  <a:srgbClr val="FFFFFF"/>
                </a:solidFill>
                <a:latin typeface="Malgun Gothic"/>
                <a:cs typeface="Malgun Gothic"/>
              </a:rPr>
              <a:t>t</a:t>
            </a:r>
            <a:r>
              <a:rPr sz="3000" spc="-170" dirty="0">
                <a:solidFill>
                  <a:srgbClr val="FFFFFF"/>
                </a:solidFill>
                <a:latin typeface="Malgun Gothic"/>
                <a:cs typeface="Malgun Gothic"/>
              </a:rPr>
              <a:t>er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097096" y="859361"/>
            <a:ext cx="1361909" cy="10498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135196" y="872070"/>
            <a:ext cx="1285875" cy="974090"/>
          </a:xfrm>
          <a:custGeom>
            <a:avLst/>
            <a:gdLst/>
            <a:ahLst/>
            <a:cxnLst/>
            <a:rect l="l" t="t" r="r" b="b"/>
            <a:pathLst>
              <a:path w="1285875" h="974089">
                <a:moveTo>
                  <a:pt x="994486" y="0"/>
                </a:moveTo>
                <a:lnTo>
                  <a:pt x="292506" y="0"/>
                </a:lnTo>
                <a:lnTo>
                  <a:pt x="236162" y="222"/>
                </a:lnTo>
                <a:lnTo>
                  <a:pt x="191493" y="1782"/>
                </a:lnTo>
                <a:lnTo>
                  <a:pt x="120294" y="14262"/>
                </a:lnTo>
                <a:lnTo>
                  <a:pt x="85462" y="31470"/>
                </a:lnTo>
                <a:lnTo>
                  <a:pt x="55530" y="55529"/>
                </a:lnTo>
                <a:lnTo>
                  <a:pt x="31476" y="85462"/>
                </a:lnTo>
                <a:lnTo>
                  <a:pt x="14274" y="120294"/>
                </a:lnTo>
                <a:lnTo>
                  <a:pt x="1778" y="191493"/>
                </a:lnTo>
                <a:lnTo>
                  <a:pt x="223" y="235615"/>
                </a:lnTo>
                <a:lnTo>
                  <a:pt x="0" y="291210"/>
                </a:lnTo>
                <a:lnTo>
                  <a:pt x="5" y="682447"/>
                </a:lnTo>
                <a:lnTo>
                  <a:pt x="223" y="737495"/>
                </a:lnTo>
                <a:lnTo>
                  <a:pt x="1784" y="782164"/>
                </a:lnTo>
                <a:lnTo>
                  <a:pt x="14274" y="853363"/>
                </a:lnTo>
                <a:lnTo>
                  <a:pt x="31476" y="888196"/>
                </a:lnTo>
                <a:lnTo>
                  <a:pt x="55530" y="918129"/>
                </a:lnTo>
                <a:lnTo>
                  <a:pt x="85462" y="942187"/>
                </a:lnTo>
                <a:lnTo>
                  <a:pt x="120294" y="959396"/>
                </a:lnTo>
                <a:lnTo>
                  <a:pt x="191331" y="971875"/>
                </a:lnTo>
                <a:lnTo>
                  <a:pt x="235615" y="973435"/>
                </a:lnTo>
                <a:lnTo>
                  <a:pt x="291210" y="973658"/>
                </a:lnTo>
                <a:lnTo>
                  <a:pt x="993190" y="973658"/>
                </a:lnTo>
                <a:lnTo>
                  <a:pt x="1049534" y="973435"/>
                </a:lnTo>
                <a:lnTo>
                  <a:pt x="1094203" y="971875"/>
                </a:lnTo>
                <a:lnTo>
                  <a:pt x="1165402" y="959396"/>
                </a:lnTo>
                <a:lnTo>
                  <a:pt x="1200235" y="942187"/>
                </a:lnTo>
                <a:lnTo>
                  <a:pt x="1230168" y="918129"/>
                </a:lnTo>
                <a:lnTo>
                  <a:pt x="1254226" y="888196"/>
                </a:lnTo>
                <a:lnTo>
                  <a:pt x="1271435" y="853363"/>
                </a:lnTo>
                <a:lnTo>
                  <a:pt x="1283920" y="782164"/>
                </a:lnTo>
                <a:lnTo>
                  <a:pt x="1285474" y="738042"/>
                </a:lnTo>
                <a:lnTo>
                  <a:pt x="1285697" y="682447"/>
                </a:lnTo>
                <a:lnTo>
                  <a:pt x="1285692" y="291210"/>
                </a:lnTo>
                <a:lnTo>
                  <a:pt x="1285474" y="236162"/>
                </a:lnTo>
                <a:lnTo>
                  <a:pt x="1283914" y="191493"/>
                </a:lnTo>
                <a:lnTo>
                  <a:pt x="1271435" y="120294"/>
                </a:lnTo>
                <a:lnTo>
                  <a:pt x="1254226" y="85462"/>
                </a:lnTo>
                <a:lnTo>
                  <a:pt x="1230168" y="55529"/>
                </a:lnTo>
                <a:lnTo>
                  <a:pt x="1200235" y="31470"/>
                </a:lnTo>
                <a:lnTo>
                  <a:pt x="1165402" y="14262"/>
                </a:lnTo>
                <a:lnTo>
                  <a:pt x="1094365" y="1782"/>
                </a:lnTo>
                <a:lnTo>
                  <a:pt x="1050081" y="222"/>
                </a:lnTo>
                <a:lnTo>
                  <a:pt x="9944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945560" y="736600"/>
            <a:ext cx="1664970" cy="1244600"/>
          </a:xfrm>
          <a:prstGeom prst="rect">
            <a:avLst/>
          </a:prstGeom>
          <a:solidFill>
            <a:srgbClr val="000000"/>
          </a:solidFill>
          <a:ln w="63500">
            <a:solidFill>
              <a:srgbClr val="5DAA6F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600">
              <a:latin typeface="Times New Roman"/>
              <a:cs typeface="Times New Roman"/>
            </a:endParaRPr>
          </a:p>
          <a:p>
            <a:pPr marR="408940" algn="r">
              <a:lnSpc>
                <a:spcPct val="100000"/>
              </a:lnSpc>
            </a:pPr>
            <a:r>
              <a:rPr sz="2000" spc="210" dirty="0">
                <a:solidFill>
                  <a:srgbClr val="FFFFFF"/>
                </a:solidFill>
                <a:latin typeface="Malgun Gothic"/>
                <a:cs typeface="Malgun Gothic"/>
              </a:rPr>
              <a:t>|</a:t>
            </a:r>
            <a:endParaRPr sz="2000">
              <a:latin typeface="Malgun Gothic"/>
              <a:cs typeface="Malgun Gothic"/>
            </a:endParaRPr>
          </a:p>
          <a:p>
            <a:pPr marR="356870" algn="r">
              <a:lnSpc>
                <a:spcPct val="100000"/>
              </a:lnSpc>
              <a:spcBef>
                <a:spcPts val="400"/>
              </a:spcBef>
            </a:pPr>
            <a:r>
              <a:rPr sz="2000" spc="409" dirty="0">
                <a:solidFill>
                  <a:srgbClr val="FFFFFF"/>
                </a:solidFill>
                <a:latin typeface="Malgun Gothic"/>
                <a:cs typeface="Malgun Gothic"/>
              </a:rPr>
              <a:t>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259387" y="1565744"/>
            <a:ext cx="4320540" cy="1789430"/>
          </a:xfrm>
          <a:custGeom>
            <a:avLst/>
            <a:gdLst/>
            <a:ahLst/>
            <a:cxnLst/>
            <a:rect l="l" t="t" r="r" b="b"/>
            <a:pathLst>
              <a:path w="4320540" h="1789429">
                <a:moveTo>
                  <a:pt x="0" y="1788972"/>
                </a:moveTo>
                <a:lnTo>
                  <a:pt x="0" y="1616798"/>
                </a:lnTo>
                <a:lnTo>
                  <a:pt x="2838577" y="1616798"/>
                </a:lnTo>
                <a:lnTo>
                  <a:pt x="2838577" y="0"/>
                </a:lnTo>
                <a:lnTo>
                  <a:pt x="4288294" y="0"/>
                </a:lnTo>
                <a:lnTo>
                  <a:pt x="4320044" y="0"/>
                </a:lnTo>
              </a:path>
            </a:pathLst>
          </a:custGeom>
          <a:ln w="63500">
            <a:solidFill>
              <a:srgbClr val="5DAA6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547682" y="1436204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79" h="259080">
                <a:moveTo>
                  <a:pt x="0" y="0"/>
                </a:moveTo>
                <a:lnTo>
                  <a:pt x="0" y="259079"/>
                </a:lnTo>
                <a:lnTo>
                  <a:pt x="259080" y="129540"/>
                </a:lnTo>
                <a:lnTo>
                  <a:pt x="0" y="0"/>
                </a:lnTo>
                <a:close/>
              </a:path>
            </a:pathLst>
          </a:custGeom>
          <a:solidFill>
            <a:srgbClr val="5DAA6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3A6E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44570" y="5379402"/>
            <a:ext cx="6315710" cy="0"/>
          </a:xfrm>
          <a:custGeom>
            <a:avLst/>
            <a:gdLst/>
            <a:ahLst/>
            <a:cxnLst/>
            <a:rect l="l" t="t" r="r" b="b"/>
            <a:pathLst>
              <a:path w="6315709">
                <a:moveTo>
                  <a:pt x="0" y="0"/>
                </a:moveTo>
                <a:lnTo>
                  <a:pt x="6315646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05300" y="3492500"/>
            <a:ext cx="4366260" cy="2515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320" algn="ctr">
              <a:lnSpc>
                <a:spcPct val="100000"/>
              </a:lnSpc>
            </a:pPr>
            <a:r>
              <a:rPr sz="12000" spc="430" dirty="0">
                <a:solidFill>
                  <a:srgbClr val="FFFFFF"/>
                </a:solidFill>
              </a:rPr>
              <a:t>05</a:t>
            </a:r>
            <a:r>
              <a:rPr sz="12000" spc="-345" dirty="0">
                <a:solidFill>
                  <a:srgbClr val="FFFFFF"/>
                </a:solidFill>
              </a:rPr>
              <a:t> </a:t>
            </a:r>
            <a:r>
              <a:rPr sz="8000" spc="-1155" dirty="0">
                <a:solidFill>
                  <a:srgbClr val="FFFFFF"/>
                </a:solidFill>
              </a:rPr>
              <a:t>연산</a:t>
            </a:r>
            <a:endParaRPr sz="8000"/>
          </a:p>
          <a:p>
            <a:pPr algn="ctr">
              <a:lnSpc>
                <a:spcPct val="100000"/>
              </a:lnSpc>
              <a:spcBef>
                <a:spcPts val="1400"/>
              </a:spcBef>
              <a:tabLst>
                <a:tab pos="2318385" algn="l"/>
              </a:tabLst>
            </a:pPr>
            <a:r>
              <a:rPr sz="3000" spc="-445" dirty="0">
                <a:solidFill>
                  <a:srgbClr val="FFFFFF"/>
                </a:solidFill>
              </a:rPr>
              <a:t>연산자의</a:t>
            </a:r>
            <a:r>
              <a:rPr sz="3000" spc="-65" dirty="0">
                <a:solidFill>
                  <a:srgbClr val="FFFFFF"/>
                </a:solidFill>
              </a:rPr>
              <a:t> </a:t>
            </a:r>
            <a:r>
              <a:rPr sz="3000" spc="-470" dirty="0">
                <a:solidFill>
                  <a:srgbClr val="FFFFFF"/>
                </a:solidFill>
              </a:rPr>
              <a:t>종류	</a:t>
            </a:r>
            <a:r>
              <a:rPr sz="3000" spc="20" dirty="0">
                <a:solidFill>
                  <a:srgbClr val="FFFFFF"/>
                </a:solidFill>
              </a:rPr>
              <a:t>/ </a:t>
            </a:r>
            <a:r>
              <a:rPr sz="3000" spc="-470" dirty="0">
                <a:solidFill>
                  <a:srgbClr val="FFFFFF"/>
                </a:solidFill>
              </a:rPr>
              <a:t>문자열</a:t>
            </a:r>
            <a:r>
              <a:rPr sz="3000" spc="-240" dirty="0">
                <a:solidFill>
                  <a:srgbClr val="FFFFFF"/>
                </a:solidFill>
              </a:rPr>
              <a:t> </a:t>
            </a:r>
            <a:r>
              <a:rPr sz="3000" spc="-434" dirty="0">
                <a:solidFill>
                  <a:srgbClr val="FFFFFF"/>
                </a:solidFill>
              </a:rPr>
              <a:t>연산</a:t>
            </a:r>
            <a:endParaRPr sz="3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8000" y="266700"/>
            <a:ext cx="151638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60" dirty="0">
                <a:solidFill>
                  <a:srgbClr val="3A6E46"/>
                </a:solidFill>
                <a:latin typeface="Malgun Gothic"/>
                <a:cs typeface="Malgun Gothic"/>
              </a:rPr>
              <a:t>05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22500" y="469900"/>
            <a:ext cx="2454910" cy="1178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20" dirty="0">
                <a:solidFill>
                  <a:srgbClr val="3A6E46"/>
                </a:solidFill>
                <a:latin typeface="Malgun Gothic"/>
                <a:cs typeface="Malgun Gothic"/>
              </a:rPr>
              <a:t>연산</a:t>
            </a:r>
            <a:endParaRPr sz="5000">
              <a:latin typeface="Malgun Gothic"/>
              <a:cs typeface="Malgun Gothic"/>
            </a:endParaRPr>
          </a:p>
          <a:p>
            <a:pPr marL="25400">
              <a:lnSpc>
                <a:spcPct val="100000"/>
              </a:lnSpc>
              <a:spcBef>
                <a:spcPts val="700"/>
              </a:spcBef>
              <a:tabLst>
                <a:tab pos="1214755" algn="l"/>
              </a:tabLst>
            </a:pPr>
            <a:r>
              <a:rPr sz="2000" b="1" spc="-434" dirty="0">
                <a:latin typeface="Malgun Gothic"/>
                <a:cs typeface="Malgun Gothic"/>
              </a:rPr>
              <a:t>연산자</a:t>
            </a:r>
            <a:r>
              <a:rPr sz="2000" b="1" spc="-175" dirty="0">
                <a:latin typeface="Malgun Gothic"/>
                <a:cs typeface="Malgun Gothic"/>
              </a:rPr>
              <a:t> </a:t>
            </a:r>
            <a:r>
              <a:rPr sz="2000" b="1" spc="-459" dirty="0">
                <a:latin typeface="Malgun Gothic"/>
                <a:cs typeface="Malgun Gothic"/>
              </a:rPr>
              <a:t>종류	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5" dirty="0">
                <a:solidFill>
                  <a:srgbClr val="797979"/>
                </a:solidFill>
                <a:latin typeface="Malgun Gothic"/>
                <a:cs typeface="Malgun Gothic"/>
              </a:rPr>
              <a:t>문자열</a:t>
            </a:r>
            <a:r>
              <a:rPr sz="2000" b="1" spc="-4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연산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38400" y="4241800"/>
            <a:ext cx="8382000" cy="392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08200" y="2641600"/>
            <a:ext cx="111252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20" dirty="0">
                <a:solidFill>
                  <a:srgbClr val="3A6E46"/>
                </a:solidFill>
                <a:latin typeface="Malgun Gothic"/>
                <a:cs typeface="Malgun Gothic"/>
              </a:rPr>
              <a:t>연산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08400" y="2400198"/>
            <a:ext cx="5721985" cy="1196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7800"/>
              </a:lnSpc>
            </a:pPr>
            <a:r>
              <a:rPr sz="3000" spc="-350" dirty="0">
                <a:latin typeface="Malgun Gothic"/>
                <a:cs typeface="Malgun Gothic"/>
              </a:rPr>
              <a:t>연산자(Operator)와 </a:t>
            </a:r>
            <a:r>
              <a:rPr sz="3000" spc="-265" dirty="0">
                <a:latin typeface="Malgun Gothic"/>
                <a:cs typeface="Malgun Gothic"/>
              </a:rPr>
              <a:t>값(Value)로 </a:t>
            </a:r>
            <a:r>
              <a:rPr sz="3000" spc="-735" dirty="0">
                <a:latin typeface="Malgun Gothic"/>
                <a:cs typeface="Malgun Gothic"/>
              </a:rPr>
              <a:t>이루어져  </a:t>
            </a:r>
            <a:r>
              <a:rPr sz="3000" spc="-750" dirty="0">
                <a:latin typeface="Malgun Gothic"/>
                <a:cs typeface="Malgun Gothic"/>
              </a:rPr>
              <a:t>어떤  </a:t>
            </a:r>
            <a:r>
              <a:rPr sz="3000" spc="-650" dirty="0">
                <a:latin typeface="Malgun Gothic"/>
                <a:cs typeface="Malgun Gothic"/>
              </a:rPr>
              <a:t>값이나  </a:t>
            </a:r>
            <a:r>
              <a:rPr sz="3000" spc="-675" dirty="0">
                <a:latin typeface="Malgun Gothic"/>
                <a:cs typeface="Malgun Gothic"/>
              </a:rPr>
              <a:t>결과를 </a:t>
            </a:r>
            <a:r>
              <a:rPr sz="3000" spc="-615" dirty="0">
                <a:latin typeface="Malgun Gothic"/>
                <a:cs typeface="Malgun Gothic"/>
              </a:rPr>
              <a:t> </a:t>
            </a:r>
            <a:r>
              <a:rPr sz="3000" spc="-645" dirty="0">
                <a:latin typeface="Malgun Gothic"/>
                <a:cs typeface="Malgun Gothic"/>
              </a:rPr>
              <a:t>구함</a:t>
            </a:r>
            <a:endParaRPr sz="3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8000" y="266700"/>
            <a:ext cx="151638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60" dirty="0">
                <a:solidFill>
                  <a:srgbClr val="3A6E46"/>
                </a:solidFill>
                <a:latin typeface="Malgun Gothic"/>
                <a:cs typeface="Malgun Gothic"/>
              </a:rPr>
              <a:t>05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22500" y="469900"/>
            <a:ext cx="2454910" cy="1178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20" dirty="0">
                <a:solidFill>
                  <a:srgbClr val="3A6E46"/>
                </a:solidFill>
                <a:latin typeface="Malgun Gothic"/>
                <a:cs typeface="Malgun Gothic"/>
              </a:rPr>
              <a:t>연산</a:t>
            </a:r>
            <a:endParaRPr sz="5000">
              <a:latin typeface="Malgun Gothic"/>
              <a:cs typeface="Malgun Gothic"/>
            </a:endParaRPr>
          </a:p>
          <a:p>
            <a:pPr marL="25400">
              <a:lnSpc>
                <a:spcPct val="100000"/>
              </a:lnSpc>
              <a:spcBef>
                <a:spcPts val="700"/>
              </a:spcBef>
              <a:tabLst>
                <a:tab pos="1214755" algn="l"/>
              </a:tabLst>
            </a:pPr>
            <a:r>
              <a:rPr sz="2000" b="1" spc="-434" dirty="0">
                <a:solidFill>
                  <a:srgbClr val="030303"/>
                </a:solidFill>
                <a:latin typeface="Malgun Gothic"/>
                <a:cs typeface="Malgun Gothic"/>
              </a:rPr>
              <a:t>연산자</a:t>
            </a:r>
            <a:r>
              <a:rPr sz="2000" b="1" spc="-175" dirty="0">
                <a:solidFill>
                  <a:srgbClr val="030303"/>
                </a:solidFill>
                <a:latin typeface="Malgun Gothic"/>
                <a:cs typeface="Malgun Gothic"/>
              </a:rPr>
              <a:t> </a:t>
            </a:r>
            <a:r>
              <a:rPr sz="2000" b="1" spc="-459" dirty="0">
                <a:solidFill>
                  <a:srgbClr val="030303"/>
                </a:solidFill>
                <a:latin typeface="Malgun Gothic"/>
                <a:cs typeface="Malgun Gothic"/>
              </a:rPr>
              <a:t>종류	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5" dirty="0">
                <a:solidFill>
                  <a:srgbClr val="797979"/>
                </a:solidFill>
                <a:latin typeface="Malgun Gothic"/>
                <a:cs typeface="Malgun Gothic"/>
              </a:rPr>
              <a:t>문자열</a:t>
            </a:r>
            <a:r>
              <a:rPr sz="2000" b="1" spc="-4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연산</a:t>
            </a:r>
            <a:endParaRPr sz="2000">
              <a:latin typeface="Malgun Gothic"/>
              <a:cs typeface="Malgun Gothic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444750" y="3219450"/>
          <a:ext cx="8676881" cy="56981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384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84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40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4000" spc="-570" dirty="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연산자</a:t>
                      </a:r>
                      <a:endParaRPr sz="4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  <a:solidFill>
                      <a:srgbClr val="3A6E46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4000" spc="-695" dirty="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의미</a:t>
                      </a:r>
                      <a:endParaRPr sz="4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  <a:solidFill>
                      <a:srgbClr val="3A6E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4019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4000" dirty="0">
                          <a:latin typeface="Malgun Gothic"/>
                          <a:cs typeface="Malgun Gothic"/>
                        </a:rPr>
                        <a:t>+</a:t>
                      </a:r>
                      <a:endParaRPr sz="4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sz="2600" spc="-585" dirty="0">
                          <a:latin typeface="Malgun Gothic"/>
                          <a:cs typeface="Malgun Gothic"/>
                        </a:rPr>
                        <a:t>덧셈</a:t>
                      </a:r>
                      <a:endParaRPr sz="26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40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4000" dirty="0">
                          <a:latin typeface="Malgun Gothic"/>
                          <a:cs typeface="Malgun Gothic"/>
                        </a:rPr>
                        <a:t>-</a:t>
                      </a:r>
                      <a:endParaRPr sz="4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r>
                        <a:rPr sz="2600" spc="-520" dirty="0">
                          <a:latin typeface="Malgun Gothic"/>
                          <a:cs typeface="Malgun Gothic"/>
                        </a:rPr>
                        <a:t>뺄셈</a:t>
                      </a:r>
                      <a:endParaRPr sz="26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4019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4000" dirty="0">
                          <a:latin typeface="Malgun Gothic"/>
                          <a:cs typeface="Malgun Gothic"/>
                        </a:rPr>
                        <a:t>*</a:t>
                      </a:r>
                      <a:endParaRPr sz="4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sz="2600" spc="-560" dirty="0">
                          <a:latin typeface="Malgun Gothic"/>
                          <a:cs typeface="Malgun Gothic"/>
                        </a:rPr>
                        <a:t>곱셈</a:t>
                      </a:r>
                      <a:endParaRPr sz="26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4019"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4000" dirty="0">
                          <a:latin typeface="Malgun Gothic"/>
                          <a:cs typeface="Malgun Gothic"/>
                        </a:rPr>
                        <a:t>/</a:t>
                      </a:r>
                      <a:endParaRPr sz="4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r>
                        <a:rPr sz="2600" spc="-550" dirty="0">
                          <a:latin typeface="Malgun Gothic"/>
                          <a:cs typeface="Malgun Gothic"/>
                        </a:rPr>
                        <a:t>나눗셈</a:t>
                      </a:r>
                      <a:endParaRPr sz="26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40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4000" dirty="0">
                          <a:latin typeface="Malgun Gothic"/>
                          <a:cs typeface="Malgun Gothic"/>
                        </a:rPr>
                        <a:t>%</a:t>
                      </a:r>
                      <a:endParaRPr sz="4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600" spc="-600" dirty="0">
                          <a:latin typeface="Malgun Gothic"/>
                          <a:cs typeface="Malgun Gothic"/>
                        </a:rPr>
                        <a:t>나머지연산</a:t>
                      </a:r>
                      <a:endParaRPr sz="26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40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4000" spc="145" dirty="0">
                          <a:latin typeface="Malgun Gothic"/>
                          <a:cs typeface="Malgun Gothic"/>
                        </a:rPr>
                        <a:t>**</a:t>
                      </a:r>
                      <a:endParaRPr sz="4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600" spc="-625" dirty="0">
                          <a:latin typeface="Malgun Gothic"/>
                          <a:cs typeface="Malgun Gothic"/>
                        </a:rPr>
                        <a:t>지수</a:t>
                      </a:r>
                      <a:endParaRPr sz="26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067300" y="2146300"/>
            <a:ext cx="347091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45" dirty="0">
                <a:solidFill>
                  <a:srgbClr val="3A6E46"/>
                </a:solidFill>
                <a:latin typeface="Malgun Gothic"/>
                <a:cs typeface="Malgun Gothic"/>
              </a:rPr>
              <a:t>연산자의</a:t>
            </a:r>
            <a:r>
              <a:rPr sz="5000" spc="-190" dirty="0">
                <a:solidFill>
                  <a:srgbClr val="3A6E46"/>
                </a:solidFill>
                <a:latin typeface="Malgun Gothic"/>
                <a:cs typeface="Malgun Gothic"/>
              </a:rPr>
              <a:t> </a:t>
            </a:r>
            <a:r>
              <a:rPr sz="5000" spc="-780" dirty="0">
                <a:solidFill>
                  <a:srgbClr val="3A6E46"/>
                </a:solidFill>
                <a:latin typeface="Malgun Gothic"/>
                <a:cs typeface="Malgun Gothic"/>
              </a:rPr>
              <a:t>종류</a:t>
            </a:r>
            <a:endParaRPr sz="5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22500" y="469900"/>
            <a:ext cx="2454910" cy="1178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20" dirty="0">
                <a:solidFill>
                  <a:srgbClr val="3A6E46"/>
                </a:solidFill>
                <a:latin typeface="Malgun Gothic"/>
                <a:cs typeface="Malgun Gothic"/>
              </a:rPr>
              <a:t>연산</a:t>
            </a:r>
            <a:endParaRPr sz="5000">
              <a:latin typeface="Malgun Gothic"/>
              <a:cs typeface="Malgun Gothic"/>
            </a:endParaRPr>
          </a:p>
          <a:p>
            <a:pPr marL="25400">
              <a:lnSpc>
                <a:spcPct val="100000"/>
              </a:lnSpc>
              <a:spcBef>
                <a:spcPts val="700"/>
              </a:spcBef>
              <a:tabLst>
                <a:tab pos="1214755" algn="l"/>
              </a:tabLst>
            </a:pPr>
            <a:r>
              <a:rPr sz="2000" b="1" spc="-434" dirty="0">
                <a:solidFill>
                  <a:srgbClr val="030303"/>
                </a:solidFill>
                <a:latin typeface="Malgun Gothic"/>
                <a:cs typeface="Malgun Gothic"/>
              </a:rPr>
              <a:t>연산자</a:t>
            </a:r>
            <a:r>
              <a:rPr sz="2000" b="1" spc="-175" dirty="0">
                <a:solidFill>
                  <a:srgbClr val="030303"/>
                </a:solidFill>
                <a:latin typeface="Malgun Gothic"/>
                <a:cs typeface="Malgun Gothic"/>
              </a:rPr>
              <a:t> </a:t>
            </a:r>
            <a:r>
              <a:rPr sz="2000" b="1" spc="-459" dirty="0">
                <a:solidFill>
                  <a:srgbClr val="030303"/>
                </a:solidFill>
                <a:latin typeface="Malgun Gothic"/>
                <a:cs typeface="Malgun Gothic"/>
              </a:rPr>
              <a:t>종류	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5" dirty="0">
                <a:solidFill>
                  <a:srgbClr val="797979"/>
                </a:solidFill>
                <a:latin typeface="Malgun Gothic"/>
                <a:cs typeface="Malgun Gothic"/>
              </a:rPr>
              <a:t>문자열</a:t>
            </a:r>
            <a:r>
              <a:rPr sz="2000" b="1" spc="-4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연산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87400" y="3035300"/>
            <a:ext cx="11518900" cy="6261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08000" y="266700"/>
            <a:ext cx="1516380" cy="2567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60" dirty="0">
                <a:solidFill>
                  <a:srgbClr val="3A6E46"/>
                </a:solidFill>
                <a:latin typeface="Malgun Gothic"/>
                <a:cs typeface="Malgun Gothic"/>
              </a:rPr>
              <a:t>05</a:t>
            </a:r>
            <a:endParaRPr sz="10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600"/>
              </a:spcBef>
            </a:pPr>
            <a:r>
              <a:rPr sz="5000" spc="-445" dirty="0">
                <a:solidFill>
                  <a:srgbClr val="3A6E46"/>
                </a:solidFill>
                <a:latin typeface="Malgun Gothic"/>
                <a:cs typeface="Malgun Gothic"/>
              </a:rPr>
              <a:t>예제</a:t>
            </a:r>
            <a:endParaRPr sz="5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8000" y="266700"/>
            <a:ext cx="151638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60" dirty="0">
                <a:solidFill>
                  <a:srgbClr val="3A6E46"/>
                </a:solidFill>
                <a:latin typeface="Malgun Gothic"/>
                <a:cs typeface="Malgun Gothic"/>
              </a:rPr>
              <a:t>05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22500" y="469900"/>
            <a:ext cx="2454910" cy="1178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20" dirty="0">
                <a:solidFill>
                  <a:srgbClr val="3A6E46"/>
                </a:solidFill>
                <a:latin typeface="Malgun Gothic"/>
                <a:cs typeface="Malgun Gothic"/>
              </a:rPr>
              <a:t>연산</a:t>
            </a:r>
            <a:endParaRPr sz="5000">
              <a:latin typeface="Malgun Gothic"/>
              <a:cs typeface="Malgun Gothic"/>
            </a:endParaRPr>
          </a:p>
          <a:p>
            <a:pPr marL="25400">
              <a:lnSpc>
                <a:spcPct val="100000"/>
              </a:lnSpc>
              <a:spcBef>
                <a:spcPts val="700"/>
              </a:spcBef>
              <a:tabLst>
                <a:tab pos="1214755" algn="l"/>
              </a:tabLst>
            </a:pPr>
            <a:r>
              <a:rPr sz="2000" b="1" spc="-434" dirty="0">
                <a:solidFill>
                  <a:srgbClr val="797979"/>
                </a:solidFill>
                <a:latin typeface="Malgun Gothic"/>
                <a:cs typeface="Malgun Gothic"/>
              </a:rPr>
              <a:t>연산자</a:t>
            </a:r>
            <a:r>
              <a:rPr sz="2000" b="1" spc="-17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59" dirty="0">
                <a:solidFill>
                  <a:srgbClr val="797979"/>
                </a:solidFill>
                <a:latin typeface="Malgun Gothic"/>
                <a:cs typeface="Malgun Gothic"/>
              </a:rPr>
              <a:t>종류	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5" dirty="0">
                <a:latin typeface="Malgun Gothic"/>
                <a:cs typeface="Malgun Gothic"/>
              </a:rPr>
              <a:t>문자열</a:t>
            </a:r>
            <a:r>
              <a:rPr sz="2000" b="1" spc="-425" dirty="0">
                <a:latin typeface="Malgun Gothic"/>
                <a:cs typeface="Malgun Gothic"/>
              </a:rPr>
              <a:t> </a:t>
            </a:r>
            <a:r>
              <a:rPr sz="2000" b="1" spc="-450" dirty="0">
                <a:latin typeface="Malgun Gothic"/>
                <a:cs typeface="Malgun Gothic"/>
              </a:rPr>
              <a:t>연산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6300" y="2197100"/>
            <a:ext cx="8662670" cy="2440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30" dirty="0">
                <a:solidFill>
                  <a:srgbClr val="3A6E46"/>
                </a:solidFill>
                <a:latin typeface="Malgun Gothic"/>
                <a:cs typeface="Malgun Gothic"/>
              </a:rPr>
              <a:t>문자열연산법</a:t>
            </a:r>
            <a:endParaRPr sz="5000">
              <a:latin typeface="Malgun Gothic"/>
              <a:cs typeface="Malgun Gothic"/>
            </a:endParaRPr>
          </a:p>
          <a:p>
            <a:pPr marL="1092200">
              <a:lnSpc>
                <a:spcPct val="100000"/>
              </a:lnSpc>
              <a:spcBef>
                <a:spcPts val="3400"/>
              </a:spcBef>
            </a:pPr>
            <a:r>
              <a:rPr sz="4000" spc="-625" dirty="0">
                <a:solidFill>
                  <a:srgbClr val="F3B431"/>
                </a:solidFill>
                <a:latin typeface="Malgun Gothic"/>
                <a:cs typeface="Malgun Gothic"/>
              </a:rPr>
              <a:t>문자열  </a:t>
            </a:r>
            <a:r>
              <a:rPr sz="4000" spc="-740" dirty="0">
                <a:solidFill>
                  <a:srgbClr val="F3B431"/>
                </a:solidFill>
                <a:latin typeface="Malgun Gothic"/>
                <a:cs typeface="Malgun Gothic"/>
              </a:rPr>
              <a:t>더하기</a:t>
            </a:r>
            <a:r>
              <a:rPr sz="4000" spc="-365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4000" spc="-15" dirty="0">
                <a:solidFill>
                  <a:srgbClr val="F3B431"/>
                </a:solidFill>
                <a:latin typeface="Malgun Gothic"/>
                <a:cs typeface="Malgun Gothic"/>
              </a:rPr>
              <a:t>(Concatenation)</a:t>
            </a:r>
            <a:endParaRPr sz="4000">
              <a:latin typeface="Malgun Gothic"/>
              <a:cs typeface="Malgun Gothic"/>
            </a:endParaRPr>
          </a:p>
          <a:p>
            <a:pPr marL="1828800">
              <a:lnSpc>
                <a:spcPct val="100000"/>
              </a:lnSpc>
              <a:spcBef>
                <a:spcPts val="1200"/>
              </a:spcBef>
            </a:pPr>
            <a:r>
              <a:rPr sz="3000" b="1" spc="-165" dirty="0">
                <a:latin typeface="Malgun Gothic"/>
                <a:cs typeface="Malgun Gothic"/>
              </a:rPr>
              <a:t>‘+’ </a:t>
            </a:r>
            <a:r>
              <a:rPr sz="3000" b="1" spc="-660" dirty="0">
                <a:latin typeface="Malgun Gothic"/>
                <a:cs typeface="Malgun Gothic"/>
              </a:rPr>
              <a:t>연산자를  사용하여  </a:t>
            </a:r>
            <a:r>
              <a:rPr sz="3000" b="1" spc="-675" dirty="0">
                <a:latin typeface="Malgun Gothic"/>
                <a:cs typeface="Malgun Gothic"/>
              </a:rPr>
              <a:t>쉽게  </a:t>
            </a:r>
            <a:r>
              <a:rPr sz="3000" b="1" spc="-685" dirty="0">
                <a:latin typeface="Malgun Gothic"/>
                <a:cs typeface="Malgun Gothic"/>
              </a:rPr>
              <a:t>문자열을  </a:t>
            </a:r>
            <a:r>
              <a:rPr sz="3000" b="1" spc="-675" dirty="0">
                <a:latin typeface="Malgun Gothic"/>
                <a:cs typeface="Malgun Gothic"/>
              </a:rPr>
              <a:t>더할  </a:t>
            </a:r>
            <a:r>
              <a:rPr sz="3000" b="1" spc="-690" dirty="0">
                <a:latin typeface="Malgun Gothic"/>
                <a:cs typeface="Malgun Gothic"/>
              </a:rPr>
              <a:t>수 </a:t>
            </a:r>
            <a:r>
              <a:rPr sz="3000" b="1" spc="-665" dirty="0">
                <a:latin typeface="Malgun Gothic"/>
                <a:cs typeface="Malgun Gothic"/>
              </a:rPr>
              <a:t> </a:t>
            </a:r>
            <a:r>
              <a:rPr sz="3000" b="1" spc="-530" dirty="0">
                <a:latin typeface="Malgun Gothic"/>
                <a:cs typeface="Malgun Gothic"/>
              </a:rPr>
              <a:t>있다.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73500" y="5130800"/>
            <a:ext cx="5257800" cy="2311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81500" y="5410200"/>
            <a:ext cx="4076700" cy="179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08000" y="266700"/>
            <a:ext cx="151638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60" dirty="0">
                <a:solidFill>
                  <a:srgbClr val="3A6E46"/>
                </a:solidFill>
                <a:latin typeface="Malgun Gothic"/>
                <a:cs typeface="Malgun Gothic"/>
              </a:rPr>
              <a:t>05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22500" y="469900"/>
            <a:ext cx="2454910" cy="1178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20" dirty="0">
                <a:solidFill>
                  <a:srgbClr val="3A6E46"/>
                </a:solidFill>
                <a:latin typeface="Malgun Gothic"/>
                <a:cs typeface="Malgun Gothic"/>
              </a:rPr>
              <a:t>연산</a:t>
            </a:r>
            <a:endParaRPr sz="5000">
              <a:latin typeface="Malgun Gothic"/>
              <a:cs typeface="Malgun Gothic"/>
            </a:endParaRPr>
          </a:p>
          <a:p>
            <a:pPr marL="25400">
              <a:lnSpc>
                <a:spcPct val="100000"/>
              </a:lnSpc>
              <a:spcBef>
                <a:spcPts val="700"/>
              </a:spcBef>
              <a:tabLst>
                <a:tab pos="1214755" algn="l"/>
              </a:tabLst>
            </a:pPr>
            <a:r>
              <a:rPr sz="2000" b="1" spc="-434" dirty="0">
                <a:solidFill>
                  <a:srgbClr val="797979"/>
                </a:solidFill>
                <a:latin typeface="Malgun Gothic"/>
                <a:cs typeface="Malgun Gothic"/>
              </a:rPr>
              <a:t>연산자</a:t>
            </a:r>
            <a:r>
              <a:rPr sz="2000" b="1" spc="-17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59" dirty="0">
                <a:solidFill>
                  <a:srgbClr val="797979"/>
                </a:solidFill>
                <a:latin typeface="Malgun Gothic"/>
                <a:cs typeface="Malgun Gothic"/>
              </a:rPr>
              <a:t>종류	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5" dirty="0">
                <a:latin typeface="Malgun Gothic"/>
                <a:cs typeface="Malgun Gothic"/>
              </a:rPr>
              <a:t>문자열</a:t>
            </a:r>
            <a:r>
              <a:rPr sz="2000" b="1" spc="-425" dirty="0">
                <a:latin typeface="Malgun Gothic"/>
                <a:cs typeface="Malgun Gothic"/>
              </a:rPr>
              <a:t> </a:t>
            </a:r>
            <a:r>
              <a:rPr sz="2000" b="1" spc="-450" dirty="0">
                <a:latin typeface="Malgun Gothic"/>
                <a:cs typeface="Malgun Gothic"/>
              </a:rPr>
              <a:t>연산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6300" y="2197100"/>
            <a:ext cx="9260840" cy="2440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30" dirty="0">
                <a:solidFill>
                  <a:srgbClr val="3A6E46"/>
                </a:solidFill>
                <a:latin typeface="Malgun Gothic"/>
                <a:cs typeface="Malgun Gothic"/>
              </a:rPr>
              <a:t>문자열연산법</a:t>
            </a:r>
            <a:endParaRPr sz="5000">
              <a:latin typeface="Malgun Gothic"/>
              <a:cs typeface="Malgun Gothic"/>
            </a:endParaRPr>
          </a:p>
          <a:p>
            <a:pPr marL="1092200">
              <a:lnSpc>
                <a:spcPct val="100000"/>
              </a:lnSpc>
              <a:spcBef>
                <a:spcPts val="3400"/>
              </a:spcBef>
            </a:pPr>
            <a:r>
              <a:rPr sz="4000" spc="-625" dirty="0">
                <a:solidFill>
                  <a:srgbClr val="F3B431"/>
                </a:solidFill>
                <a:latin typeface="Malgun Gothic"/>
                <a:cs typeface="Malgun Gothic"/>
              </a:rPr>
              <a:t>문자열</a:t>
            </a:r>
            <a:r>
              <a:rPr sz="4000" spc="-185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4000" spc="-615" dirty="0">
                <a:solidFill>
                  <a:srgbClr val="F3B431"/>
                </a:solidFill>
                <a:latin typeface="Malgun Gothic"/>
                <a:cs typeface="Malgun Gothic"/>
              </a:rPr>
              <a:t>반복</a:t>
            </a:r>
            <a:endParaRPr sz="4000">
              <a:latin typeface="Malgun Gothic"/>
              <a:cs typeface="Malgun Gothic"/>
            </a:endParaRPr>
          </a:p>
          <a:p>
            <a:pPr marL="1828800">
              <a:lnSpc>
                <a:spcPct val="100000"/>
              </a:lnSpc>
              <a:spcBef>
                <a:spcPts val="1200"/>
              </a:spcBef>
            </a:pPr>
            <a:r>
              <a:rPr sz="3000" b="1" spc="95" dirty="0">
                <a:latin typeface="Malgun Gothic"/>
                <a:cs typeface="Malgun Gothic"/>
              </a:rPr>
              <a:t>‘*’ </a:t>
            </a:r>
            <a:r>
              <a:rPr sz="3000" b="1" spc="-660" dirty="0">
                <a:latin typeface="Malgun Gothic"/>
                <a:cs typeface="Malgun Gothic"/>
              </a:rPr>
              <a:t>연산자를  사용하여  </a:t>
            </a:r>
            <a:r>
              <a:rPr sz="3000" b="1" spc="-685" dirty="0">
                <a:latin typeface="Malgun Gothic"/>
                <a:cs typeface="Malgun Gothic"/>
              </a:rPr>
              <a:t>문자열을  </a:t>
            </a:r>
            <a:r>
              <a:rPr sz="3000" b="1" spc="-660" dirty="0">
                <a:latin typeface="Malgun Gothic"/>
                <a:cs typeface="Malgun Gothic"/>
              </a:rPr>
              <a:t>반복해서  </a:t>
            </a:r>
            <a:r>
              <a:rPr sz="3000" b="1" spc="-675" dirty="0">
                <a:latin typeface="Malgun Gothic"/>
                <a:cs typeface="Malgun Gothic"/>
              </a:rPr>
              <a:t>더할  </a:t>
            </a:r>
            <a:r>
              <a:rPr sz="3000" b="1" spc="-690" dirty="0">
                <a:latin typeface="Malgun Gothic"/>
                <a:cs typeface="Malgun Gothic"/>
              </a:rPr>
              <a:t>수</a:t>
            </a:r>
            <a:r>
              <a:rPr sz="3000" b="1" spc="-585" dirty="0">
                <a:latin typeface="Malgun Gothic"/>
                <a:cs typeface="Malgun Gothic"/>
              </a:rPr>
              <a:t> </a:t>
            </a:r>
            <a:r>
              <a:rPr sz="3000" b="1" spc="-530" dirty="0">
                <a:latin typeface="Malgun Gothic"/>
                <a:cs typeface="Malgun Gothic"/>
              </a:rPr>
              <a:t>있다.</a:t>
            </a:r>
            <a:endParaRPr sz="3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4396C7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100" y="444500"/>
            <a:ext cx="734440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 err="1">
                <a:solidFill>
                  <a:srgbClr val="4396C7"/>
                </a:solidFill>
              </a:rPr>
              <a:t>실습</a:t>
            </a:r>
            <a:r>
              <a:rPr sz="12000" spc="-2039" baseline="-15972" dirty="0">
                <a:solidFill>
                  <a:srgbClr val="4396C7"/>
                </a:solidFill>
              </a:rPr>
              <a:t> </a:t>
            </a:r>
            <a:r>
              <a:rPr lang="ko-KR" altLang="en-US" spc="-640" dirty="0">
                <a:solidFill>
                  <a:srgbClr val="4396C7"/>
                </a:solidFill>
              </a:rPr>
              <a:t>변수에 값을 저장</a:t>
            </a:r>
            <a:r>
              <a:rPr lang="ko-KR" altLang="en-US" spc="-844" dirty="0">
                <a:solidFill>
                  <a:srgbClr val="4396C7"/>
                </a:solidFill>
              </a:rPr>
              <a:t>하</a:t>
            </a:r>
            <a:r>
              <a:rPr sz="5000" spc="-844" dirty="0">
                <a:solidFill>
                  <a:srgbClr val="4396C7"/>
                </a:solidFill>
              </a:rPr>
              <a:t>기</a:t>
            </a:r>
            <a:endParaRPr sz="5000" dirty="0"/>
          </a:p>
        </p:txBody>
      </p:sp>
      <p:sp>
        <p:nvSpPr>
          <p:cNvPr id="6" name="object 6"/>
          <p:cNvSpPr txBox="1"/>
          <p:nvPr/>
        </p:nvSpPr>
        <p:spPr>
          <a:xfrm>
            <a:off x="1631950" y="3886200"/>
            <a:ext cx="9740900" cy="43576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1070"/>
              </a:spcBef>
            </a:pPr>
            <a:r>
              <a:rPr lang="en-US" altLang="ko-KR" sz="3200" spc="10" dirty="0">
                <a:solidFill>
                  <a:srgbClr val="1F497C"/>
                </a:solidFill>
                <a:latin typeface="Arial"/>
                <a:cs typeface="Arial"/>
              </a:rPr>
              <a:t>• </a:t>
            </a:r>
            <a:r>
              <a:rPr lang="en-US" altLang="ko-KR" sz="3200" spc="25" dirty="0">
                <a:latin typeface="Gulim"/>
                <a:cs typeface="Gulim"/>
              </a:rPr>
              <a:t>num1</a:t>
            </a:r>
            <a:r>
              <a:rPr lang="ko-KR" altLang="en-US" sz="3200" spc="25" dirty="0">
                <a:latin typeface="Gulim"/>
                <a:cs typeface="Gulim"/>
              </a:rPr>
              <a:t>이라는 </a:t>
            </a:r>
            <a:r>
              <a:rPr lang="ko-KR" altLang="en-US" sz="3200" spc="35" dirty="0">
                <a:latin typeface="Gulim"/>
                <a:cs typeface="Gulim"/>
              </a:rPr>
              <a:t>변수에 </a:t>
            </a:r>
            <a:r>
              <a:rPr lang="en-US" altLang="ko-KR" sz="3200" spc="20" dirty="0">
                <a:latin typeface="Gulim"/>
                <a:cs typeface="Gulim"/>
              </a:rPr>
              <a:t>100</a:t>
            </a:r>
            <a:r>
              <a:rPr lang="ko-KR" altLang="en-US" sz="3200" spc="20" dirty="0">
                <a:latin typeface="Gulim"/>
                <a:cs typeface="Gulim"/>
              </a:rPr>
              <a:t>을</a:t>
            </a:r>
            <a:r>
              <a:rPr lang="ko-KR" altLang="en-US" sz="3200" spc="-25" dirty="0">
                <a:latin typeface="Gulim"/>
                <a:cs typeface="Gulim"/>
              </a:rPr>
              <a:t> </a:t>
            </a:r>
            <a:r>
              <a:rPr lang="ko-KR" altLang="en-US" sz="3200" spc="35" dirty="0">
                <a:latin typeface="Gulim"/>
                <a:cs typeface="Gulim"/>
              </a:rPr>
              <a:t>저장</a:t>
            </a:r>
            <a:endParaRPr lang="ko-KR" altLang="en-US" sz="3200" dirty="0">
              <a:latin typeface="Gulim"/>
              <a:cs typeface="Gulim"/>
            </a:endParaRPr>
          </a:p>
          <a:p>
            <a:pPr marL="285115">
              <a:lnSpc>
                <a:spcPct val="100000"/>
              </a:lnSpc>
              <a:spcBef>
                <a:spcPts val="1200"/>
              </a:spcBef>
            </a:pPr>
            <a:r>
              <a:rPr lang="en-US" altLang="ko-KR" sz="3200" spc="10" dirty="0">
                <a:solidFill>
                  <a:srgbClr val="1F497C"/>
                </a:solidFill>
                <a:latin typeface="Arial"/>
                <a:cs typeface="Arial"/>
              </a:rPr>
              <a:t>• </a:t>
            </a:r>
            <a:r>
              <a:rPr lang="en-US" altLang="ko-KR" sz="3200" spc="20" dirty="0">
                <a:latin typeface="Gulim"/>
                <a:cs typeface="Gulim"/>
              </a:rPr>
              <a:t>num1</a:t>
            </a:r>
            <a:r>
              <a:rPr lang="ko-KR" altLang="en-US" sz="3200" spc="20" dirty="0">
                <a:latin typeface="Gulim"/>
                <a:cs typeface="Gulim"/>
              </a:rPr>
              <a:t>에 </a:t>
            </a:r>
            <a:r>
              <a:rPr lang="en-US" altLang="ko-KR" sz="3200" spc="30" dirty="0">
                <a:latin typeface="Gulim"/>
                <a:cs typeface="Gulim"/>
              </a:rPr>
              <a:t>5</a:t>
            </a:r>
            <a:r>
              <a:rPr lang="ko-KR" altLang="en-US" sz="3200" spc="30" dirty="0">
                <a:latin typeface="Gulim"/>
                <a:cs typeface="Gulim"/>
              </a:rPr>
              <a:t>를 </a:t>
            </a:r>
            <a:r>
              <a:rPr lang="ko-KR" altLang="en-US" sz="3200" spc="35" dirty="0">
                <a:latin typeface="Gulim"/>
                <a:cs typeface="Gulim"/>
              </a:rPr>
              <a:t>더하여</a:t>
            </a:r>
            <a:r>
              <a:rPr lang="ko-KR" altLang="en-US" sz="3200" spc="-60" dirty="0">
                <a:latin typeface="Gulim"/>
                <a:cs typeface="Gulim"/>
              </a:rPr>
              <a:t> </a:t>
            </a:r>
            <a:r>
              <a:rPr lang="ko-KR" altLang="en-US" sz="3200" spc="35" dirty="0">
                <a:latin typeface="Gulim"/>
                <a:cs typeface="Gulim"/>
              </a:rPr>
              <a:t>출력</a:t>
            </a:r>
            <a:endParaRPr lang="ko-KR" altLang="en-US" sz="3200" dirty="0">
              <a:latin typeface="Gulim"/>
              <a:cs typeface="Gulim"/>
            </a:endParaRPr>
          </a:p>
          <a:p>
            <a:pPr marL="285115">
              <a:lnSpc>
                <a:spcPct val="100000"/>
              </a:lnSpc>
              <a:spcBef>
                <a:spcPts val="1200"/>
              </a:spcBef>
            </a:pPr>
            <a:r>
              <a:rPr lang="en-US" altLang="ko-KR" sz="3200" spc="10" dirty="0">
                <a:solidFill>
                  <a:srgbClr val="1F497C"/>
                </a:solidFill>
                <a:latin typeface="Arial"/>
                <a:cs typeface="Arial"/>
              </a:rPr>
              <a:t>• </a:t>
            </a:r>
            <a:r>
              <a:rPr lang="en-US" altLang="ko-KR" sz="3200" spc="25" dirty="0">
                <a:latin typeface="Gulim"/>
                <a:cs typeface="Gulim"/>
              </a:rPr>
              <a:t>num2</a:t>
            </a:r>
            <a:r>
              <a:rPr lang="ko-KR" altLang="en-US" sz="3200" spc="25" dirty="0">
                <a:latin typeface="Gulim"/>
                <a:cs typeface="Gulim"/>
              </a:rPr>
              <a:t>이라는 </a:t>
            </a:r>
            <a:r>
              <a:rPr lang="ko-KR" altLang="en-US" sz="3200" spc="35" dirty="0">
                <a:latin typeface="Gulim"/>
                <a:cs typeface="Gulim"/>
              </a:rPr>
              <a:t>변수에 </a:t>
            </a:r>
            <a:r>
              <a:rPr lang="en-US" altLang="ko-KR" sz="3200" spc="20" dirty="0">
                <a:latin typeface="Gulim"/>
                <a:cs typeface="Gulim"/>
              </a:rPr>
              <a:t>100</a:t>
            </a:r>
            <a:r>
              <a:rPr lang="ko-KR" altLang="en-US" sz="3200" spc="20" dirty="0">
                <a:latin typeface="Gulim"/>
                <a:cs typeface="Gulim"/>
              </a:rPr>
              <a:t>을</a:t>
            </a:r>
            <a:r>
              <a:rPr lang="ko-KR" altLang="en-US" sz="3200" spc="-25" dirty="0">
                <a:latin typeface="Gulim"/>
                <a:cs typeface="Gulim"/>
              </a:rPr>
              <a:t> </a:t>
            </a:r>
            <a:r>
              <a:rPr lang="ko-KR" altLang="en-US" sz="3200" spc="35" dirty="0">
                <a:latin typeface="Gulim"/>
                <a:cs typeface="Gulim"/>
              </a:rPr>
              <a:t>저장</a:t>
            </a:r>
            <a:endParaRPr lang="ko-KR" altLang="en-US" sz="3200" dirty="0">
              <a:latin typeface="Gulim"/>
              <a:cs typeface="Gulim"/>
            </a:endParaRPr>
          </a:p>
          <a:p>
            <a:pPr marL="285115">
              <a:lnSpc>
                <a:spcPct val="100000"/>
              </a:lnSpc>
              <a:spcBef>
                <a:spcPts val="1200"/>
              </a:spcBef>
            </a:pPr>
            <a:r>
              <a:rPr lang="en-US" altLang="ko-KR" sz="3200" spc="10" dirty="0">
                <a:solidFill>
                  <a:srgbClr val="1F497C"/>
                </a:solidFill>
                <a:latin typeface="Arial"/>
                <a:cs typeface="Arial"/>
              </a:rPr>
              <a:t>• </a:t>
            </a:r>
            <a:r>
              <a:rPr lang="en-US" altLang="ko-KR" sz="3200" spc="20" dirty="0">
                <a:latin typeface="Gulim"/>
                <a:cs typeface="Gulim"/>
              </a:rPr>
              <a:t>num2</a:t>
            </a:r>
            <a:r>
              <a:rPr lang="ko-KR" altLang="en-US" sz="3200" spc="20" dirty="0">
                <a:latin typeface="Gulim"/>
                <a:cs typeface="Gulim"/>
              </a:rPr>
              <a:t>에 </a:t>
            </a:r>
            <a:r>
              <a:rPr lang="en-US" altLang="ko-KR" sz="3200" spc="25" dirty="0">
                <a:latin typeface="Gulim"/>
                <a:cs typeface="Gulim"/>
              </a:rPr>
              <a:t>10</a:t>
            </a:r>
            <a:r>
              <a:rPr lang="ko-KR" altLang="en-US" sz="3200" spc="25" dirty="0">
                <a:latin typeface="Gulim"/>
                <a:cs typeface="Gulim"/>
              </a:rPr>
              <a:t>을 </a:t>
            </a:r>
            <a:r>
              <a:rPr lang="ko-KR" altLang="en-US" sz="3200" spc="35" dirty="0">
                <a:latin typeface="Gulim"/>
                <a:cs typeface="Gulim"/>
              </a:rPr>
              <a:t>더하여</a:t>
            </a:r>
            <a:r>
              <a:rPr lang="ko-KR" altLang="en-US" sz="3200" spc="-40" dirty="0">
                <a:latin typeface="Gulim"/>
                <a:cs typeface="Gulim"/>
              </a:rPr>
              <a:t> </a:t>
            </a:r>
            <a:r>
              <a:rPr lang="ko-KR" altLang="en-US" sz="3200" spc="35" dirty="0">
                <a:latin typeface="Gulim"/>
                <a:cs typeface="Gulim"/>
              </a:rPr>
              <a:t>출력</a:t>
            </a:r>
            <a:endParaRPr lang="ko-KR" altLang="en-US" sz="3200" dirty="0">
              <a:latin typeface="Gulim"/>
              <a:cs typeface="Gulim"/>
            </a:endParaRPr>
          </a:p>
          <a:p>
            <a:pPr marL="285115">
              <a:lnSpc>
                <a:spcPct val="100000"/>
              </a:lnSpc>
              <a:spcBef>
                <a:spcPts val="1200"/>
              </a:spcBef>
            </a:pPr>
            <a:r>
              <a:rPr lang="en-US" altLang="ko-KR" sz="3200" spc="10" dirty="0">
                <a:solidFill>
                  <a:srgbClr val="1F497C"/>
                </a:solidFill>
                <a:latin typeface="Arial"/>
                <a:cs typeface="Arial"/>
              </a:rPr>
              <a:t>• </a:t>
            </a:r>
            <a:r>
              <a:rPr lang="en-US" altLang="ko-KR" sz="3200" spc="30" dirty="0">
                <a:latin typeface="Gulim"/>
                <a:cs typeface="Gulim"/>
              </a:rPr>
              <a:t>sum</a:t>
            </a:r>
            <a:r>
              <a:rPr lang="ko-KR" altLang="en-US" sz="3200" spc="30" dirty="0">
                <a:latin typeface="Gulim"/>
                <a:cs typeface="Gulim"/>
              </a:rPr>
              <a:t>이라는 </a:t>
            </a:r>
            <a:r>
              <a:rPr lang="ko-KR" altLang="en-US" sz="3200" spc="35" dirty="0">
                <a:latin typeface="Gulim"/>
                <a:cs typeface="Gulim"/>
              </a:rPr>
              <a:t>변수에 </a:t>
            </a:r>
            <a:r>
              <a:rPr lang="en-US" altLang="ko-KR" sz="3200" spc="20" dirty="0">
                <a:latin typeface="Gulim"/>
                <a:cs typeface="Gulim"/>
              </a:rPr>
              <a:t>num1</a:t>
            </a:r>
            <a:r>
              <a:rPr lang="ko-KR" altLang="en-US" sz="3200" spc="20" dirty="0">
                <a:latin typeface="Gulim"/>
                <a:cs typeface="Gulim"/>
              </a:rPr>
              <a:t>과 </a:t>
            </a:r>
            <a:r>
              <a:rPr lang="en-US" altLang="ko-KR" sz="3200" spc="25" dirty="0">
                <a:latin typeface="Gulim"/>
                <a:cs typeface="Gulim"/>
              </a:rPr>
              <a:t>num2</a:t>
            </a:r>
            <a:r>
              <a:rPr lang="ko-KR" altLang="en-US" sz="3200" spc="25" dirty="0">
                <a:latin typeface="Gulim"/>
                <a:cs typeface="Gulim"/>
              </a:rPr>
              <a:t>를 </a:t>
            </a:r>
            <a:r>
              <a:rPr lang="ko-KR" altLang="en-US" sz="3200" spc="35" dirty="0">
                <a:latin typeface="Gulim"/>
                <a:cs typeface="Gulim"/>
              </a:rPr>
              <a:t>더하여</a:t>
            </a:r>
            <a:r>
              <a:rPr lang="ko-KR" altLang="en-US" sz="3200" spc="-45" dirty="0">
                <a:latin typeface="Gulim"/>
                <a:cs typeface="Gulim"/>
              </a:rPr>
              <a:t> </a:t>
            </a:r>
            <a:r>
              <a:rPr lang="ko-KR" altLang="en-US" sz="3200" spc="35" dirty="0">
                <a:latin typeface="Gulim"/>
                <a:cs typeface="Gulim"/>
              </a:rPr>
              <a:t>저장</a:t>
            </a:r>
            <a:endParaRPr lang="ko-KR" altLang="en-US" sz="3200" dirty="0">
              <a:latin typeface="Gulim"/>
              <a:cs typeface="Gulim"/>
            </a:endParaRPr>
          </a:p>
          <a:p>
            <a:pPr marL="558165" indent="-273050">
              <a:lnSpc>
                <a:spcPct val="100000"/>
              </a:lnSpc>
              <a:spcBef>
                <a:spcPts val="1200"/>
              </a:spcBef>
              <a:buClr>
                <a:srgbClr val="1F497C"/>
              </a:buClr>
              <a:buFont typeface="Arial"/>
              <a:buChar char="•"/>
              <a:tabLst>
                <a:tab pos="558800" algn="l"/>
              </a:tabLst>
            </a:pPr>
            <a:r>
              <a:rPr lang="en-US" altLang="ko-KR" sz="3200" spc="25" dirty="0">
                <a:latin typeface="Gulim"/>
                <a:cs typeface="Gulim"/>
              </a:rPr>
              <a:t>sum</a:t>
            </a:r>
            <a:r>
              <a:rPr lang="ko-KR" altLang="en-US" sz="3200" spc="25" dirty="0">
                <a:latin typeface="Gulim"/>
                <a:cs typeface="Gulim"/>
              </a:rPr>
              <a:t>을</a:t>
            </a:r>
            <a:r>
              <a:rPr lang="ko-KR" altLang="en-US" sz="3200" spc="-55" dirty="0">
                <a:latin typeface="Gulim"/>
                <a:cs typeface="Gulim"/>
              </a:rPr>
              <a:t> </a:t>
            </a:r>
            <a:r>
              <a:rPr lang="ko-KR" altLang="en-US" sz="3200" spc="35" dirty="0">
                <a:latin typeface="Gulim"/>
                <a:cs typeface="Gulim"/>
              </a:rPr>
              <a:t>출력</a:t>
            </a:r>
            <a:endParaRPr lang="ko-KR" altLang="en-US" sz="3200" dirty="0">
              <a:latin typeface="Gulim"/>
              <a:cs typeface="Gulim"/>
            </a:endParaRPr>
          </a:p>
          <a:p>
            <a:pPr marL="365125">
              <a:lnSpc>
                <a:spcPct val="100000"/>
              </a:lnSpc>
              <a:spcBef>
                <a:spcPts val="1070"/>
              </a:spcBef>
            </a:pPr>
            <a:endParaRPr lang="ko-KR" altLang="en-US" sz="3200" dirty="0">
              <a:latin typeface="Gulim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30294493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4396C7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100" y="444500"/>
            <a:ext cx="8140700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 err="1">
                <a:solidFill>
                  <a:srgbClr val="4396C7"/>
                </a:solidFill>
              </a:rPr>
              <a:t>실습</a:t>
            </a:r>
            <a:r>
              <a:rPr sz="12000" spc="-2039" baseline="-15972" dirty="0">
                <a:solidFill>
                  <a:srgbClr val="4396C7"/>
                </a:solidFill>
              </a:rPr>
              <a:t> </a:t>
            </a:r>
            <a:r>
              <a:rPr lang="ko-KR" altLang="en-US" spc="-640" dirty="0">
                <a:solidFill>
                  <a:srgbClr val="4396C7"/>
                </a:solidFill>
              </a:rPr>
              <a:t>변수에 문자열 저장</a:t>
            </a:r>
            <a:r>
              <a:rPr lang="ko-KR" altLang="en-US" spc="-844" dirty="0">
                <a:solidFill>
                  <a:srgbClr val="4396C7"/>
                </a:solidFill>
              </a:rPr>
              <a:t>하</a:t>
            </a:r>
            <a:r>
              <a:rPr sz="5000" spc="-844" dirty="0">
                <a:solidFill>
                  <a:srgbClr val="4396C7"/>
                </a:solidFill>
              </a:rPr>
              <a:t>기</a:t>
            </a:r>
            <a:endParaRPr sz="5000" dirty="0"/>
          </a:p>
        </p:txBody>
      </p:sp>
      <p:sp>
        <p:nvSpPr>
          <p:cNvPr id="6" name="object 6"/>
          <p:cNvSpPr txBox="1"/>
          <p:nvPr/>
        </p:nvSpPr>
        <p:spPr>
          <a:xfrm>
            <a:off x="1631950" y="3886200"/>
            <a:ext cx="9740900" cy="30521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5125">
              <a:lnSpc>
                <a:spcPct val="100000"/>
              </a:lnSpc>
              <a:spcBef>
                <a:spcPts val="1070"/>
              </a:spcBef>
            </a:pPr>
            <a:r>
              <a:rPr lang="en-US" altLang="ko-KR" sz="3200" b="0" spc="10" dirty="0">
                <a:solidFill>
                  <a:srgbClr val="1F497C"/>
                </a:solidFill>
                <a:latin typeface="Arial"/>
                <a:cs typeface="Arial"/>
              </a:rPr>
              <a:t>• </a:t>
            </a:r>
            <a:r>
              <a:rPr lang="en-US" altLang="ko-KR" sz="3200" b="0" spc="20" dirty="0" err="1">
                <a:latin typeface="Gulim"/>
                <a:cs typeface="Gulim"/>
              </a:rPr>
              <a:t>str</a:t>
            </a:r>
            <a:r>
              <a:rPr lang="ko-KR" altLang="en-US" sz="3200" b="0" spc="20" dirty="0">
                <a:latin typeface="Gulim"/>
                <a:cs typeface="Gulim"/>
              </a:rPr>
              <a:t>이라는 </a:t>
            </a:r>
            <a:r>
              <a:rPr lang="ko-KR" altLang="en-US" sz="3200" b="0" spc="35" dirty="0">
                <a:latin typeface="Gulim"/>
                <a:cs typeface="Gulim"/>
              </a:rPr>
              <a:t>변수에 </a:t>
            </a:r>
            <a:r>
              <a:rPr lang="en-US" altLang="ko-KR" sz="3200" b="0" spc="10" dirty="0">
                <a:latin typeface="Gulim"/>
                <a:cs typeface="Gulim"/>
              </a:rPr>
              <a:t>Hello! </a:t>
            </a:r>
            <a:r>
              <a:rPr lang="ko-KR" altLang="en-US" sz="3200" b="0" spc="35" dirty="0">
                <a:latin typeface="Gulim"/>
                <a:cs typeface="Gulim"/>
              </a:rPr>
              <a:t>를</a:t>
            </a:r>
            <a:r>
              <a:rPr lang="ko-KR" altLang="en-US" sz="3200" b="0" spc="-20" dirty="0">
                <a:latin typeface="Gulim"/>
                <a:cs typeface="Gulim"/>
              </a:rPr>
              <a:t> </a:t>
            </a:r>
            <a:r>
              <a:rPr lang="ko-KR" altLang="en-US" sz="3200" b="0" spc="35" dirty="0">
                <a:latin typeface="Gulim"/>
                <a:cs typeface="Gulim"/>
              </a:rPr>
              <a:t>저장</a:t>
            </a:r>
            <a:endParaRPr lang="en-US" altLang="ko-KR" sz="3200" b="0" spc="35" dirty="0">
              <a:latin typeface="Gulim"/>
              <a:cs typeface="Gulim"/>
            </a:endParaRPr>
          </a:p>
          <a:p>
            <a:pPr marL="365125">
              <a:spcBef>
                <a:spcPts val="1070"/>
              </a:spcBef>
            </a:pPr>
            <a:r>
              <a:rPr lang="en-US" altLang="ko-KR" sz="3200" spc="35" dirty="0">
                <a:latin typeface="Gulim"/>
                <a:cs typeface="Gulim"/>
              </a:rPr>
              <a:t>(</a:t>
            </a:r>
            <a:r>
              <a:rPr lang="ko-KR" altLang="en-US" sz="3200" spc="35" dirty="0">
                <a:latin typeface="Gulim"/>
                <a:cs typeface="Gulim"/>
              </a:rPr>
              <a:t>문자열을 대입하려면 </a:t>
            </a:r>
            <a:r>
              <a:rPr lang="en-US" altLang="ko-KR" sz="3200" spc="35" dirty="0">
                <a:latin typeface="Gulim"/>
                <a:cs typeface="Gulim"/>
              </a:rPr>
              <a:t>‘’</a:t>
            </a:r>
            <a:r>
              <a:rPr lang="ko-KR" altLang="en-US" sz="3200" spc="35" dirty="0">
                <a:latin typeface="Gulim"/>
                <a:cs typeface="Gulim"/>
              </a:rPr>
              <a:t>를 사용</a:t>
            </a:r>
            <a:r>
              <a:rPr lang="en-US" altLang="ko-KR" sz="3200" spc="35" dirty="0">
                <a:latin typeface="Gulim"/>
                <a:cs typeface="Gulim"/>
              </a:rPr>
              <a:t>)</a:t>
            </a:r>
            <a:endParaRPr lang="ko-KR" altLang="en-US" sz="3200" dirty="0">
              <a:latin typeface="Gulim"/>
              <a:cs typeface="Gulim"/>
            </a:endParaRPr>
          </a:p>
          <a:p>
            <a:pPr marL="365125">
              <a:lnSpc>
                <a:spcPct val="100000"/>
              </a:lnSpc>
              <a:spcBef>
                <a:spcPts val="1200"/>
              </a:spcBef>
            </a:pPr>
            <a:r>
              <a:rPr lang="en-US" altLang="ko-KR" sz="3200" b="0" spc="10" dirty="0">
                <a:solidFill>
                  <a:srgbClr val="1F497C"/>
                </a:solidFill>
                <a:latin typeface="Arial"/>
                <a:cs typeface="Arial"/>
              </a:rPr>
              <a:t>• </a:t>
            </a:r>
            <a:r>
              <a:rPr lang="en-US" altLang="ko-KR" sz="3200" b="0" spc="25" dirty="0">
                <a:latin typeface="Gulim"/>
                <a:cs typeface="Gulim"/>
              </a:rPr>
              <a:t>Name</a:t>
            </a:r>
            <a:r>
              <a:rPr lang="ko-KR" altLang="en-US" sz="3200" b="0" spc="25" dirty="0">
                <a:latin typeface="Gulim"/>
                <a:cs typeface="Gulim"/>
              </a:rPr>
              <a:t>이라는 </a:t>
            </a:r>
            <a:r>
              <a:rPr lang="ko-KR" altLang="en-US" sz="3200" b="0" spc="35" dirty="0">
                <a:latin typeface="Gulim"/>
                <a:cs typeface="Gulim"/>
              </a:rPr>
              <a:t>변수에 영어로 본인의 이름을</a:t>
            </a:r>
            <a:r>
              <a:rPr lang="ko-KR" altLang="en-US" sz="3200" b="0" spc="-35" dirty="0">
                <a:latin typeface="Gulim"/>
                <a:cs typeface="Gulim"/>
              </a:rPr>
              <a:t> </a:t>
            </a:r>
            <a:r>
              <a:rPr lang="ko-KR" altLang="en-US" sz="3200" b="0" spc="35" dirty="0">
                <a:latin typeface="Gulim"/>
                <a:cs typeface="Gulim"/>
              </a:rPr>
              <a:t>저장</a:t>
            </a:r>
            <a:endParaRPr lang="ko-KR" altLang="en-US" sz="3200" dirty="0">
              <a:latin typeface="Gulim"/>
              <a:cs typeface="Gulim"/>
            </a:endParaRPr>
          </a:p>
          <a:p>
            <a:pPr marL="365125">
              <a:lnSpc>
                <a:spcPct val="100000"/>
              </a:lnSpc>
              <a:spcBef>
                <a:spcPts val="1200"/>
              </a:spcBef>
            </a:pPr>
            <a:r>
              <a:rPr lang="en-US" altLang="ko-KR" sz="3200" b="0" spc="10" dirty="0">
                <a:solidFill>
                  <a:srgbClr val="1F497C"/>
                </a:solidFill>
                <a:latin typeface="Arial"/>
                <a:cs typeface="Arial"/>
              </a:rPr>
              <a:t>• </a:t>
            </a:r>
            <a:r>
              <a:rPr lang="en-US" altLang="ko-KR" sz="3200" b="0" spc="10" dirty="0">
                <a:latin typeface="Gulim"/>
                <a:cs typeface="Gulim"/>
              </a:rPr>
              <a:t>Hello! </a:t>
            </a:r>
            <a:r>
              <a:rPr lang="ko-KR" altLang="en-US" sz="3200" b="0" spc="35" dirty="0">
                <a:latin typeface="Gulim"/>
                <a:cs typeface="Gulim"/>
              </a:rPr>
              <a:t>본인 이름이 나오게</a:t>
            </a:r>
            <a:r>
              <a:rPr lang="ko-KR" altLang="en-US" sz="3200" b="0" spc="-40" dirty="0">
                <a:latin typeface="Gulim"/>
                <a:cs typeface="Gulim"/>
              </a:rPr>
              <a:t> </a:t>
            </a:r>
            <a:r>
              <a:rPr lang="ko-KR" altLang="en-US" sz="3200" b="0" spc="35" dirty="0">
                <a:latin typeface="Gulim"/>
                <a:cs typeface="Gulim"/>
              </a:rPr>
              <a:t>출력</a:t>
            </a:r>
            <a:endParaRPr lang="en-US" altLang="ko-KR" sz="3200" b="0" spc="35" dirty="0">
              <a:latin typeface="Gulim"/>
              <a:cs typeface="Gulim"/>
            </a:endParaRPr>
          </a:p>
          <a:p>
            <a:pPr marL="365125">
              <a:lnSpc>
                <a:spcPct val="100000"/>
              </a:lnSpc>
              <a:spcBef>
                <a:spcPts val="1070"/>
              </a:spcBef>
            </a:pPr>
            <a:endParaRPr lang="ko-KR" altLang="en-US" sz="3200" dirty="0">
              <a:latin typeface="Gulim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858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6700"/>
            <a:ext cx="12611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-645" dirty="0">
                <a:solidFill>
                  <a:srgbClr val="E9775A"/>
                </a:solidFill>
                <a:latin typeface="Malgun Gothic"/>
                <a:cs typeface="Malgun Gothic"/>
              </a:rPr>
              <a:t>01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9100">
              <a:lnSpc>
                <a:spcPct val="100000"/>
              </a:lnSpc>
            </a:pPr>
            <a:r>
              <a:rPr spc="-825" dirty="0">
                <a:solidFill>
                  <a:srgbClr val="E9775A"/>
                </a:solidFill>
              </a:rPr>
              <a:t>소프트웨어란</a:t>
            </a:r>
            <a:r>
              <a:rPr spc="-190" dirty="0">
                <a:solidFill>
                  <a:srgbClr val="E9775A"/>
                </a:solidFill>
              </a:rPr>
              <a:t> </a:t>
            </a:r>
            <a:r>
              <a:rPr spc="-880" dirty="0">
                <a:solidFill>
                  <a:srgbClr val="E9775A"/>
                </a:solidFill>
              </a:rPr>
              <a:t>무엇인가</a:t>
            </a:r>
          </a:p>
          <a:p>
            <a:pPr marL="1752600">
              <a:lnSpc>
                <a:spcPct val="100000"/>
              </a:lnSpc>
              <a:spcBef>
                <a:spcPts val="700"/>
              </a:spcBef>
            </a:pPr>
            <a:r>
              <a:rPr sz="2000" b="1" spc="-450" dirty="0">
                <a:solidFill>
                  <a:srgbClr val="000000"/>
                </a:solidFill>
                <a:latin typeface="Malgun Gothic"/>
                <a:cs typeface="Malgun Gothic"/>
              </a:rPr>
              <a:t>소프트웨어란  </a:t>
            </a:r>
            <a:r>
              <a:rPr sz="2000" b="1" spc="-370" dirty="0">
                <a:solidFill>
                  <a:srgbClr val="000000"/>
                </a:solidFill>
                <a:latin typeface="Malgun Gothic"/>
                <a:cs typeface="Malgun Gothic"/>
              </a:rPr>
              <a:t>무엇인가?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sz="2000" b="1" spc="-330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325" dirty="0">
                <a:solidFill>
                  <a:srgbClr val="797979"/>
                </a:solidFill>
                <a:latin typeface="Malgun Gothic"/>
                <a:cs typeface="Malgun Gothic"/>
              </a:rPr>
              <a:t>python설치하기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69200" y="4749800"/>
            <a:ext cx="4381500" cy="3505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36700" y="3543300"/>
            <a:ext cx="5709285" cy="2212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660" dirty="0">
                <a:solidFill>
                  <a:srgbClr val="E9775A"/>
                </a:solidFill>
                <a:latin typeface="Malgun Gothic"/>
                <a:cs typeface="Malgun Gothic"/>
              </a:rPr>
              <a:t>소프트웨어란?</a:t>
            </a:r>
            <a:endParaRPr sz="5000">
              <a:latin typeface="Malgun Gothic"/>
              <a:cs typeface="Malgun Gothic"/>
            </a:endParaRPr>
          </a:p>
          <a:p>
            <a:pPr marL="977900" marR="5080">
              <a:lnSpc>
                <a:spcPct val="127800"/>
              </a:lnSpc>
              <a:spcBef>
                <a:spcPts val="2000"/>
              </a:spcBef>
            </a:pPr>
            <a:r>
              <a:rPr sz="3000" spc="-730" dirty="0">
                <a:latin typeface="Malgun Gothic"/>
                <a:cs typeface="Malgun Gothic"/>
              </a:rPr>
              <a:t>컴퓨터 </a:t>
            </a:r>
            <a:r>
              <a:rPr sz="3000" spc="-640" dirty="0">
                <a:latin typeface="Malgun Gothic"/>
                <a:cs typeface="Malgun Gothic"/>
              </a:rPr>
              <a:t>하드웨어에게 </a:t>
            </a:r>
            <a:r>
              <a:rPr sz="3000" spc="-680" dirty="0">
                <a:latin typeface="Malgun Gothic"/>
                <a:cs typeface="Malgun Gothic"/>
              </a:rPr>
              <a:t>필요한 </a:t>
            </a:r>
            <a:r>
              <a:rPr sz="3000" spc="-710" dirty="0">
                <a:latin typeface="Malgun Gothic"/>
                <a:cs typeface="Malgun Gothic"/>
              </a:rPr>
              <a:t>기능을  </a:t>
            </a:r>
            <a:r>
              <a:rPr sz="3000" spc="-630" dirty="0">
                <a:latin typeface="Malgun Gothic"/>
                <a:cs typeface="Malgun Gothic"/>
              </a:rPr>
              <a:t>수행할  </a:t>
            </a:r>
            <a:r>
              <a:rPr sz="3000" spc="-690" dirty="0">
                <a:latin typeface="Malgun Gothic"/>
                <a:cs typeface="Malgun Gothic"/>
              </a:rPr>
              <a:t>수  </a:t>
            </a:r>
            <a:r>
              <a:rPr sz="3000" spc="-710" dirty="0">
                <a:latin typeface="Malgun Gothic"/>
                <a:cs typeface="Malgun Gothic"/>
              </a:rPr>
              <a:t>있도록  </a:t>
            </a:r>
            <a:r>
              <a:rPr sz="3000" spc="-645" dirty="0">
                <a:latin typeface="Malgun Gothic"/>
                <a:cs typeface="Malgun Gothic"/>
              </a:rPr>
              <a:t>하는</a:t>
            </a:r>
            <a:r>
              <a:rPr sz="3000" spc="-295" dirty="0">
                <a:latin typeface="Malgun Gothic"/>
                <a:cs typeface="Malgun Gothic"/>
              </a:rPr>
              <a:t> </a:t>
            </a:r>
            <a:r>
              <a:rPr sz="3000" b="1" spc="-670" dirty="0">
                <a:latin typeface="Malgun Gothic"/>
                <a:cs typeface="Malgun Gothic"/>
              </a:rPr>
              <a:t>프로그램</a:t>
            </a:r>
            <a:endParaRPr sz="3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4396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55822" y="5379402"/>
            <a:ext cx="6056630" cy="0"/>
          </a:xfrm>
          <a:custGeom>
            <a:avLst/>
            <a:gdLst/>
            <a:ahLst/>
            <a:cxnLst/>
            <a:rect l="l" t="t" r="r" b="b"/>
            <a:pathLst>
              <a:path w="6056630">
                <a:moveTo>
                  <a:pt x="0" y="0"/>
                </a:moveTo>
                <a:lnTo>
                  <a:pt x="6056083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51300" y="3492500"/>
            <a:ext cx="4873625" cy="2515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 algn="ctr">
              <a:lnSpc>
                <a:spcPct val="100000"/>
              </a:lnSpc>
            </a:pPr>
            <a:r>
              <a:rPr sz="12000" spc="409" dirty="0">
                <a:solidFill>
                  <a:srgbClr val="FFFFFF"/>
                </a:solidFill>
              </a:rPr>
              <a:t>06</a:t>
            </a:r>
            <a:r>
              <a:rPr sz="12000" spc="-360" dirty="0">
                <a:solidFill>
                  <a:srgbClr val="FFFFFF"/>
                </a:solidFill>
              </a:rPr>
              <a:t> </a:t>
            </a:r>
            <a:r>
              <a:rPr sz="8000" spc="-1265" dirty="0">
                <a:solidFill>
                  <a:srgbClr val="FFFFFF"/>
                </a:solidFill>
              </a:rPr>
              <a:t>함수</a:t>
            </a:r>
            <a:endParaRPr sz="8000"/>
          </a:p>
          <a:p>
            <a:pPr algn="ctr">
              <a:lnSpc>
                <a:spcPct val="100000"/>
              </a:lnSpc>
              <a:spcBef>
                <a:spcPts val="1400"/>
              </a:spcBef>
              <a:tabLst>
                <a:tab pos="3454400" algn="l"/>
              </a:tabLst>
            </a:pPr>
            <a:r>
              <a:rPr sz="3000" spc="-484" dirty="0">
                <a:solidFill>
                  <a:srgbClr val="FFFFFF"/>
                </a:solidFill>
              </a:rPr>
              <a:t>함수의  </a:t>
            </a:r>
            <a:r>
              <a:rPr sz="3000" spc="-495" dirty="0">
                <a:solidFill>
                  <a:srgbClr val="FFFFFF"/>
                </a:solidFill>
              </a:rPr>
              <a:t>정의  </a:t>
            </a:r>
            <a:r>
              <a:rPr sz="3000" spc="-540" dirty="0">
                <a:solidFill>
                  <a:srgbClr val="FFFFFF"/>
                </a:solidFill>
              </a:rPr>
              <a:t>및</a:t>
            </a:r>
            <a:r>
              <a:rPr sz="3000" spc="-340" dirty="0">
                <a:solidFill>
                  <a:srgbClr val="FFFFFF"/>
                </a:solidFill>
              </a:rPr>
              <a:t> </a:t>
            </a:r>
            <a:r>
              <a:rPr sz="3000" spc="-484" dirty="0">
                <a:solidFill>
                  <a:srgbClr val="FFFFFF"/>
                </a:solidFill>
              </a:rPr>
              <a:t>구조</a:t>
            </a:r>
            <a:r>
              <a:rPr sz="3000" spc="-65" dirty="0">
                <a:solidFill>
                  <a:srgbClr val="FFFFFF"/>
                </a:solidFill>
              </a:rPr>
              <a:t> </a:t>
            </a:r>
            <a:r>
              <a:rPr sz="3000" spc="20" dirty="0">
                <a:solidFill>
                  <a:srgbClr val="FFFFFF"/>
                </a:solidFill>
              </a:rPr>
              <a:t>/	</a:t>
            </a:r>
            <a:r>
              <a:rPr sz="3000" spc="-540" dirty="0">
                <a:solidFill>
                  <a:srgbClr val="FFFFFF"/>
                </a:solidFill>
              </a:rPr>
              <a:t>기본</a:t>
            </a:r>
            <a:r>
              <a:rPr sz="3000" spc="-155" dirty="0">
                <a:solidFill>
                  <a:srgbClr val="FFFFFF"/>
                </a:solidFill>
              </a:rPr>
              <a:t> </a:t>
            </a:r>
            <a:r>
              <a:rPr sz="3000" spc="-475" dirty="0">
                <a:solidFill>
                  <a:srgbClr val="FFFFFF"/>
                </a:solidFill>
              </a:rPr>
              <a:t>함수</a:t>
            </a:r>
            <a:endParaRPr sz="3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0700" y="266700"/>
            <a:ext cx="151130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40" dirty="0">
                <a:solidFill>
                  <a:srgbClr val="4396C7"/>
                </a:solidFill>
                <a:latin typeface="Malgun Gothic"/>
                <a:cs typeface="Malgun Gothic"/>
              </a:rPr>
              <a:t>06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5500" y="469900"/>
            <a:ext cx="2938780" cy="1178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4396C7"/>
                </a:solidFill>
                <a:latin typeface="Malgun Gothic"/>
                <a:cs typeface="Malgun Gothic"/>
              </a:rPr>
              <a:t>함수</a:t>
            </a:r>
            <a:endParaRPr sz="5000">
              <a:latin typeface="Malgun Gothic"/>
              <a:cs typeface="Malgun Gothic"/>
            </a:endParaRPr>
          </a:p>
          <a:p>
            <a:pPr marL="76200">
              <a:lnSpc>
                <a:spcPct val="100000"/>
              </a:lnSpc>
              <a:spcBef>
                <a:spcPts val="700"/>
              </a:spcBef>
            </a:pPr>
            <a:r>
              <a:rPr sz="2000" b="1" spc="-455" dirty="0">
                <a:latin typeface="Malgun Gothic"/>
                <a:cs typeface="Malgun Gothic"/>
              </a:rPr>
              <a:t>함수의  </a:t>
            </a:r>
            <a:r>
              <a:rPr sz="2000" b="1" spc="-500" dirty="0">
                <a:latin typeface="Malgun Gothic"/>
                <a:cs typeface="Malgun Gothic"/>
              </a:rPr>
              <a:t>정의   및   </a:t>
            </a:r>
            <a:r>
              <a:rPr sz="2000" b="1" spc="-459" dirty="0">
                <a:latin typeface="Malgun Gothic"/>
                <a:cs typeface="Malgun Gothic"/>
              </a:rPr>
              <a:t>구조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solidFill>
                  <a:srgbClr val="797979"/>
                </a:solidFill>
                <a:latin typeface="Malgun Gothic"/>
                <a:cs typeface="Malgun Gothic"/>
              </a:rPr>
              <a:t>기본</a:t>
            </a:r>
            <a:r>
              <a:rPr sz="2000" b="1" spc="-51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30" dirty="0">
                <a:solidFill>
                  <a:srgbClr val="797979"/>
                </a:solidFill>
                <a:latin typeface="Malgun Gothic"/>
                <a:cs typeface="Malgun Gothic"/>
              </a:rPr>
              <a:t>함수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70100" y="2286000"/>
            <a:ext cx="8864600" cy="6070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09971" y="6066370"/>
            <a:ext cx="819150" cy="1346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648071" y="6079070"/>
            <a:ext cx="742950" cy="1270000"/>
          </a:xfrm>
          <a:custGeom>
            <a:avLst/>
            <a:gdLst/>
            <a:ahLst/>
            <a:cxnLst/>
            <a:rect l="l" t="t" r="r" b="b"/>
            <a:pathLst>
              <a:path w="742950" h="1270000">
                <a:moveTo>
                  <a:pt x="0" y="0"/>
                </a:moveTo>
                <a:lnTo>
                  <a:pt x="0" y="1270000"/>
                </a:lnTo>
                <a:lnTo>
                  <a:pt x="742950" y="635000"/>
                </a:lnTo>
                <a:lnTo>
                  <a:pt x="0" y="0"/>
                </a:lnTo>
                <a:close/>
              </a:path>
            </a:pathLst>
          </a:custGeom>
          <a:solidFill>
            <a:srgbClr val="4396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32154" y="6003925"/>
            <a:ext cx="819150" cy="134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70254" y="6016625"/>
            <a:ext cx="742950" cy="1270000"/>
          </a:xfrm>
          <a:custGeom>
            <a:avLst/>
            <a:gdLst/>
            <a:ahLst/>
            <a:cxnLst/>
            <a:rect l="l" t="t" r="r" b="b"/>
            <a:pathLst>
              <a:path w="742950" h="1270000">
                <a:moveTo>
                  <a:pt x="742950" y="0"/>
                </a:moveTo>
                <a:lnTo>
                  <a:pt x="0" y="635000"/>
                </a:lnTo>
                <a:lnTo>
                  <a:pt x="742950" y="1270000"/>
                </a:lnTo>
                <a:lnTo>
                  <a:pt x="742950" y="0"/>
                </a:lnTo>
                <a:close/>
              </a:path>
            </a:pathLst>
          </a:custGeom>
          <a:solidFill>
            <a:srgbClr val="4396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0700" y="266700"/>
            <a:ext cx="151130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40" dirty="0">
                <a:solidFill>
                  <a:srgbClr val="4396C7"/>
                </a:solidFill>
                <a:latin typeface="Malgun Gothic"/>
                <a:cs typeface="Malgun Gothic"/>
              </a:rPr>
              <a:t>06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95500" y="469900"/>
            <a:ext cx="2938780" cy="1178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4396C7"/>
                </a:solidFill>
                <a:latin typeface="Malgun Gothic"/>
                <a:cs typeface="Malgun Gothic"/>
              </a:rPr>
              <a:t>함수</a:t>
            </a:r>
            <a:endParaRPr sz="5000">
              <a:latin typeface="Malgun Gothic"/>
              <a:cs typeface="Malgun Gothic"/>
            </a:endParaRPr>
          </a:p>
          <a:p>
            <a:pPr marL="76200">
              <a:lnSpc>
                <a:spcPct val="100000"/>
              </a:lnSpc>
              <a:spcBef>
                <a:spcPts val="700"/>
              </a:spcBef>
            </a:pPr>
            <a:r>
              <a:rPr sz="2000" b="1" spc="-455" dirty="0">
                <a:latin typeface="Malgun Gothic"/>
                <a:cs typeface="Malgun Gothic"/>
              </a:rPr>
              <a:t>함수의  </a:t>
            </a:r>
            <a:r>
              <a:rPr sz="2000" b="1" spc="-500" dirty="0">
                <a:latin typeface="Malgun Gothic"/>
                <a:cs typeface="Malgun Gothic"/>
              </a:rPr>
              <a:t>정의   및   </a:t>
            </a:r>
            <a:r>
              <a:rPr sz="2000" b="1" spc="-459" dirty="0">
                <a:latin typeface="Malgun Gothic"/>
                <a:cs typeface="Malgun Gothic"/>
              </a:rPr>
              <a:t>구조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solidFill>
                  <a:srgbClr val="797979"/>
                </a:solidFill>
                <a:latin typeface="Malgun Gothic"/>
                <a:cs typeface="Malgun Gothic"/>
              </a:rPr>
              <a:t>기본</a:t>
            </a:r>
            <a:r>
              <a:rPr sz="2000" b="1" spc="-51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30" dirty="0">
                <a:solidFill>
                  <a:srgbClr val="797979"/>
                </a:solidFill>
                <a:latin typeface="Malgun Gothic"/>
                <a:cs typeface="Malgun Gothic"/>
              </a:rPr>
              <a:t>함수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29000" y="3365296"/>
            <a:ext cx="6695440" cy="993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760" marR="5080" indent="-99060">
              <a:lnSpc>
                <a:spcPct val="105600"/>
              </a:lnSpc>
            </a:pPr>
            <a:r>
              <a:rPr sz="3000" b="1" spc="-380" dirty="0">
                <a:latin typeface="Malgun Gothic"/>
                <a:cs typeface="Malgun Gothic"/>
              </a:rPr>
              <a:t>입력(input)</a:t>
            </a:r>
            <a:r>
              <a:rPr sz="3000" spc="-380" dirty="0">
                <a:latin typeface="Malgun Gothic"/>
                <a:cs typeface="Malgun Gothic"/>
              </a:rPr>
              <a:t>이 </a:t>
            </a:r>
            <a:r>
              <a:rPr sz="3000" spc="-735" dirty="0">
                <a:latin typeface="Malgun Gothic"/>
                <a:cs typeface="Malgun Gothic"/>
              </a:rPr>
              <a:t>주어지면 </a:t>
            </a:r>
            <a:r>
              <a:rPr sz="3000" spc="-645" dirty="0">
                <a:latin typeface="Malgun Gothic"/>
                <a:cs typeface="Malgun Gothic"/>
              </a:rPr>
              <a:t>함수 </a:t>
            </a:r>
            <a:r>
              <a:rPr sz="3000" spc="-625" dirty="0">
                <a:latin typeface="Malgun Gothic"/>
                <a:cs typeface="Malgun Gothic"/>
              </a:rPr>
              <a:t>내부에 </a:t>
            </a:r>
            <a:r>
              <a:rPr sz="3000" spc="-730" dirty="0">
                <a:latin typeface="Malgun Gothic"/>
                <a:cs typeface="Malgun Gothic"/>
              </a:rPr>
              <a:t>구현되어있는  </a:t>
            </a:r>
            <a:r>
              <a:rPr sz="3000" spc="-690" dirty="0">
                <a:latin typeface="Malgun Gothic"/>
                <a:cs typeface="Malgun Gothic"/>
              </a:rPr>
              <a:t>소스  </a:t>
            </a:r>
            <a:r>
              <a:rPr sz="3000" spc="-655" dirty="0">
                <a:latin typeface="Malgun Gothic"/>
                <a:cs typeface="Malgun Gothic"/>
              </a:rPr>
              <a:t>코드에  </a:t>
            </a:r>
            <a:r>
              <a:rPr sz="3000" spc="-650" dirty="0">
                <a:latin typeface="Malgun Gothic"/>
                <a:cs typeface="Malgun Gothic"/>
              </a:rPr>
              <a:t>따라서  </a:t>
            </a:r>
            <a:r>
              <a:rPr sz="3000" b="1" spc="-370" dirty="0">
                <a:latin typeface="Malgun Gothic"/>
                <a:cs typeface="Malgun Gothic"/>
              </a:rPr>
              <a:t>출력(output)</a:t>
            </a:r>
            <a:r>
              <a:rPr sz="3000" spc="-370" dirty="0">
                <a:latin typeface="Malgun Gothic"/>
                <a:cs typeface="Malgun Gothic"/>
              </a:rPr>
              <a:t>이</a:t>
            </a:r>
            <a:r>
              <a:rPr sz="3000" spc="-365" dirty="0">
                <a:latin typeface="Malgun Gothic"/>
                <a:cs typeface="Malgun Gothic"/>
              </a:rPr>
              <a:t> </a:t>
            </a:r>
            <a:r>
              <a:rPr sz="3000" spc="-700" dirty="0">
                <a:latin typeface="Malgun Gothic"/>
                <a:cs typeface="Malgun Gothic"/>
              </a:rPr>
              <a:t>정해짐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12900" y="3276600"/>
            <a:ext cx="1522730" cy="1170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0" spc="-1110" dirty="0">
                <a:solidFill>
                  <a:srgbClr val="4396C7"/>
                </a:solidFill>
                <a:latin typeface="Malgun Gothic"/>
                <a:cs typeface="Malgun Gothic"/>
              </a:rPr>
              <a:t>함수</a:t>
            </a:r>
            <a:endParaRPr sz="700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92500" y="6121400"/>
            <a:ext cx="1067435" cy="1163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r>
              <a:rPr sz="3600" spc="-270" dirty="0">
                <a:latin typeface="Malgun Gothic"/>
                <a:cs typeface="Malgun Gothic"/>
              </a:rPr>
              <a:t>a </a:t>
            </a:r>
            <a:r>
              <a:rPr sz="3600" spc="-975" dirty="0">
                <a:latin typeface="Malgun Gothic"/>
                <a:cs typeface="Malgun Gothic"/>
              </a:rPr>
              <a:t>= </a:t>
            </a:r>
            <a:r>
              <a:rPr sz="3600" spc="-765" dirty="0">
                <a:latin typeface="Malgun Gothic"/>
                <a:cs typeface="Malgun Gothic"/>
              </a:rPr>
              <a:t> </a:t>
            </a:r>
            <a:r>
              <a:rPr sz="3600" spc="-560" dirty="0">
                <a:latin typeface="Malgun Gothic"/>
                <a:cs typeface="Malgun Gothic"/>
              </a:rPr>
              <a:t>10</a:t>
            </a:r>
            <a:endParaRPr sz="3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3600" spc="-665" dirty="0">
                <a:latin typeface="Malgun Gothic"/>
                <a:cs typeface="Malgun Gothic"/>
              </a:rPr>
              <a:t>b </a:t>
            </a:r>
            <a:r>
              <a:rPr sz="3600" spc="-975" dirty="0">
                <a:latin typeface="Malgun Gothic"/>
                <a:cs typeface="Malgun Gothic"/>
              </a:rPr>
              <a:t>=   </a:t>
            </a:r>
            <a:r>
              <a:rPr sz="3600" spc="-960" dirty="0">
                <a:latin typeface="Malgun Gothic"/>
                <a:cs typeface="Malgun Gothic"/>
              </a:rPr>
              <a:t> </a:t>
            </a:r>
            <a:r>
              <a:rPr sz="3600" spc="-345" dirty="0">
                <a:latin typeface="Malgun Gothic"/>
                <a:cs typeface="Malgun Gothic"/>
              </a:rPr>
              <a:t>20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60236" y="5943803"/>
            <a:ext cx="1840864" cy="1541145"/>
          </a:xfrm>
          <a:prstGeom prst="rect">
            <a:avLst/>
          </a:prstGeom>
          <a:solidFill>
            <a:srgbClr val="4396C7"/>
          </a:solidFill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3200">
              <a:latin typeface="Times New Roman"/>
              <a:cs typeface="Times New Roman"/>
            </a:endParaRPr>
          </a:p>
          <a:p>
            <a:pPr marL="480059">
              <a:lnSpc>
                <a:spcPct val="100000"/>
              </a:lnSpc>
            </a:pPr>
            <a:r>
              <a:rPr sz="3600" b="1" spc="-250" dirty="0">
                <a:solidFill>
                  <a:srgbClr val="FFFFFF"/>
                </a:solidFill>
                <a:latin typeface="Malgun Gothic"/>
                <a:cs typeface="Malgun Gothic"/>
              </a:rPr>
              <a:t>a </a:t>
            </a:r>
            <a:r>
              <a:rPr sz="3600" b="1" spc="-885" dirty="0">
                <a:solidFill>
                  <a:srgbClr val="FFFFFF"/>
                </a:solidFill>
                <a:latin typeface="Malgun Gothic"/>
                <a:cs typeface="Malgun Gothic"/>
              </a:rPr>
              <a:t>+ </a:t>
            </a:r>
            <a:r>
              <a:rPr sz="3600" b="1" spc="-86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600" b="1" spc="-665" dirty="0">
                <a:solidFill>
                  <a:srgbClr val="FFFFFF"/>
                </a:solidFill>
                <a:latin typeface="Malgun Gothic"/>
                <a:cs typeface="Malgun Gothic"/>
              </a:rPr>
              <a:t>b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588500" y="6350000"/>
            <a:ext cx="443230" cy="579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340" dirty="0">
                <a:latin typeface="Malgun Gothic"/>
                <a:cs typeface="Malgun Gothic"/>
              </a:rPr>
              <a:t>30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863972" y="6714070"/>
            <a:ext cx="458470" cy="0"/>
          </a:xfrm>
          <a:custGeom>
            <a:avLst/>
            <a:gdLst/>
            <a:ahLst/>
            <a:cxnLst/>
            <a:rect l="l" t="t" r="r" b="b"/>
            <a:pathLst>
              <a:path w="458470">
                <a:moveTo>
                  <a:pt x="0" y="0"/>
                </a:moveTo>
                <a:lnTo>
                  <a:pt x="445566" y="0"/>
                </a:lnTo>
                <a:lnTo>
                  <a:pt x="458266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09539" y="6653110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20"/>
                </a:lnTo>
                <a:lnTo>
                  <a:pt x="121919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646362" y="6714070"/>
            <a:ext cx="458470" cy="0"/>
          </a:xfrm>
          <a:custGeom>
            <a:avLst/>
            <a:gdLst/>
            <a:ahLst/>
            <a:cxnLst/>
            <a:rect l="l" t="t" r="r" b="b"/>
            <a:pathLst>
              <a:path w="458470">
                <a:moveTo>
                  <a:pt x="0" y="0"/>
                </a:moveTo>
                <a:lnTo>
                  <a:pt x="445566" y="0"/>
                </a:lnTo>
                <a:lnTo>
                  <a:pt x="458266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091930" y="6653110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20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0700" y="266700"/>
            <a:ext cx="151130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40" dirty="0">
                <a:solidFill>
                  <a:srgbClr val="4396C7"/>
                </a:solidFill>
                <a:latin typeface="Malgun Gothic"/>
                <a:cs typeface="Malgun Gothic"/>
              </a:rPr>
              <a:t>06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5500" y="469900"/>
            <a:ext cx="2938780" cy="1178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4396C7"/>
                </a:solidFill>
                <a:latin typeface="Malgun Gothic"/>
                <a:cs typeface="Malgun Gothic"/>
              </a:rPr>
              <a:t>함수</a:t>
            </a:r>
            <a:endParaRPr sz="5000">
              <a:latin typeface="Malgun Gothic"/>
              <a:cs typeface="Malgun Gothic"/>
            </a:endParaRPr>
          </a:p>
          <a:p>
            <a:pPr marL="76200">
              <a:lnSpc>
                <a:spcPct val="100000"/>
              </a:lnSpc>
              <a:spcBef>
                <a:spcPts val="700"/>
              </a:spcBef>
            </a:pPr>
            <a:r>
              <a:rPr sz="2000" b="1" spc="-455" dirty="0">
                <a:latin typeface="Malgun Gothic"/>
                <a:cs typeface="Malgun Gothic"/>
              </a:rPr>
              <a:t>함수의  </a:t>
            </a:r>
            <a:r>
              <a:rPr sz="2000" b="1" spc="-500" dirty="0">
                <a:latin typeface="Malgun Gothic"/>
                <a:cs typeface="Malgun Gothic"/>
              </a:rPr>
              <a:t>정의   및   </a:t>
            </a:r>
            <a:r>
              <a:rPr sz="2000" b="1" spc="-459" dirty="0">
                <a:latin typeface="Malgun Gothic"/>
                <a:cs typeface="Malgun Gothic"/>
              </a:rPr>
              <a:t>구조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solidFill>
                  <a:srgbClr val="797979"/>
                </a:solidFill>
                <a:latin typeface="Malgun Gothic"/>
                <a:cs typeface="Malgun Gothic"/>
              </a:rPr>
              <a:t>기본</a:t>
            </a:r>
            <a:r>
              <a:rPr sz="2000" b="1" spc="-51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30" dirty="0">
                <a:solidFill>
                  <a:srgbClr val="797979"/>
                </a:solidFill>
                <a:latin typeface="Malgun Gothic"/>
                <a:cs typeface="Malgun Gothic"/>
              </a:rPr>
              <a:t>함수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60700" y="2959100"/>
            <a:ext cx="6777355" cy="1170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0" spc="-1060" dirty="0">
                <a:solidFill>
                  <a:srgbClr val="4396C7"/>
                </a:solidFill>
                <a:latin typeface="Malgun Gothic"/>
                <a:cs typeface="Malgun Gothic"/>
              </a:rPr>
              <a:t>함수는</a:t>
            </a:r>
            <a:r>
              <a:rPr sz="7000" spc="-225" dirty="0">
                <a:solidFill>
                  <a:srgbClr val="4396C7"/>
                </a:solidFill>
                <a:latin typeface="Malgun Gothic"/>
                <a:cs typeface="Malgun Gothic"/>
              </a:rPr>
              <a:t> </a:t>
            </a:r>
            <a:r>
              <a:rPr sz="7000" spc="-869" dirty="0">
                <a:solidFill>
                  <a:srgbClr val="4396C7"/>
                </a:solidFill>
                <a:latin typeface="Malgun Gothic"/>
                <a:cs typeface="Malgun Gothic"/>
              </a:rPr>
              <a:t>왜쓰는거지?</a:t>
            </a:r>
            <a:endParaRPr sz="700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16200" y="5156200"/>
            <a:ext cx="8255000" cy="4597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0700" y="266700"/>
            <a:ext cx="151130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40" dirty="0">
                <a:solidFill>
                  <a:srgbClr val="4396C7"/>
                </a:solidFill>
                <a:latin typeface="Malgun Gothic"/>
                <a:cs typeface="Malgun Gothic"/>
              </a:rPr>
              <a:t>06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5500" y="469900"/>
            <a:ext cx="2938780" cy="1178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4396C7"/>
                </a:solidFill>
                <a:latin typeface="Malgun Gothic"/>
                <a:cs typeface="Malgun Gothic"/>
              </a:rPr>
              <a:t>함수</a:t>
            </a:r>
            <a:endParaRPr sz="5000">
              <a:latin typeface="Malgun Gothic"/>
              <a:cs typeface="Malgun Gothic"/>
            </a:endParaRPr>
          </a:p>
          <a:p>
            <a:pPr marL="76200">
              <a:lnSpc>
                <a:spcPct val="100000"/>
              </a:lnSpc>
              <a:spcBef>
                <a:spcPts val="700"/>
              </a:spcBef>
            </a:pPr>
            <a:r>
              <a:rPr sz="2000" b="1" spc="-455" dirty="0">
                <a:latin typeface="Malgun Gothic"/>
                <a:cs typeface="Malgun Gothic"/>
              </a:rPr>
              <a:t>함수의  </a:t>
            </a:r>
            <a:r>
              <a:rPr sz="2000" b="1" spc="-500" dirty="0">
                <a:latin typeface="Malgun Gothic"/>
                <a:cs typeface="Malgun Gothic"/>
              </a:rPr>
              <a:t>정의   및   </a:t>
            </a:r>
            <a:r>
              <a:rPr sz="2000" b="1" spc="-459" dirty="0">
                <a:latin typeface="Malgun Gothic"/>
                <a:cs typeface="Malgun Gothic"/>
              </a:rPr>
              <a:t>구조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solidFill>
                  <a:srgbClr val="797979"/>
                </a:solidFill>
                <a:latin typeface="Malgun Gothic"/>
                <a:cs typeface="Malgun Gothic"/>
              </a:rPr>
              <a:t>기본</a:t>
            </a:r>
            <a:r>
              <a:rPr sz="2000" b="1" spc="-51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30" dirty="0">
                <a:solidFill>
                  <a:srgbClr val="797979"/>
                </a:solidFill>
                <a:latin typeface="Malgun Gothic"/>
                <a:cs typeface="Malgun Gothic"/>
              </a:rPr>
              <a:t>함수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95400" y="2501900"/>
            <a:ext cx="9954895" cy="6209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170555" algn="ctr">
              <a:lnSpc>
                <a:spcPct val="100000"/>
              </a:lnSpc>
            </a:pPr>
            <a:r>
              <a:rPr sz="7000" spc="-1060" dirty="0">
                <a:solidFill>
                  <a:srgbClr val="4396C7"/>
                </a:solidFill>
                <a:latin typeface="Malgun Gothic"/>
                <a:cs typeface="Malgun Gothic"/>
              </a:rPr>
              <a:t>함수는</a:t>
            </a:r>
            <a:r>
              <a:rPr sz="7000" spc="-225" dirty="0">
                <a:solidFill>
                  <a:srgbClr val="4396C7"/>
                </a:solidFill>
                <a:latin typeface="Malgun Gothic"/>
                <a:cs typeface="Malgun Gothic"/>
              </a:rPr>
              <a:t> </a:t>
            </a:r>
            <a:r>
              <a:rPr sz="7000" spc="-869" dirty="0">
                <a:solidFill>
                  <a:srgbClr val="4396C7"/>
                </a:solidFill>
                <a:latin typeface="Malgun Gothic"/>
                <a:cs typeface="Malgun Gothic"/>
              </a:rPr>
              <a:t>왜쓰는거지?</a:t>
            </a:r>
            <a:endParaRPr sz="7000">
              <a:latin typeface="Malgun Gothic"/>
              <a:cs typeface="Malgun Gothic"/>
            </a:endParaRPr>
          </a:p>
          <a:p>
            <a:pPr marL="1320800">
              <a:lnSpc>
                <a:spcPct val="100000"/>
              </a:lnSpc>
              <a:spcBef>
                <a:spcPts val="4200"/>
              </a:spcBef>
            </a:pPr>
            <a:r>
              <a:rPr sz="5000" spc="-700" dirty="0">
                <a:latin typeface="Malgun Gothic"/>
                <a:cs typeface="Malgun Gothic"/>
              </a:rPr>
              <a:t>1. </a:t>
            </a:r>
            <a:r>
              <a:rPr sz="5000" spc="-1140" dirty="0">
                <a:latin typeface="Malgun Gothic"/>
                <a:cs typeface="Malgun Gothic"/>
              </a:rPr>
              <a:t>유지보수가 </a:t>
            </a:r>
            <a:r>
              <a:rPr sz="5000" spc="-910" dirty="0">
                <a:latin typeface="Malgun Gothic"/>
                <a:cs typeface="Malgun Gothic"/>
              </a:rPr>
              <a:t> </a:t>
            </a:r>
            <a:r>
              <a:rPr sz="5000" b="1" spc="-1085" dirty="0">
                <a:latin typeface="Malgun Gothic"/>
                <a:cs typeface="Malgun Gothic"/>
              </a:rPr>
              <a:t>편하다</a:t>
            </a:r>
            <a:endParaRPr sz="5000">
              <a:latin typeface="Malgun Gothic"/>
              <a:cs typeface="Malgun Gothic"/>
            </a:endParaRPr>
          </a:p>
          <a:p>
            <a:pPr marL="1320800">
              <a:lnSpc>
                <a:spcPct val="100000"/>
              </a:lnSpc>
              <a:spcBef>
                <a:spcPts val="4000"/>
              </a:spcBef>
            </a:pPr>
            <a:r>
              <a:rPr sz="5000" spc="-409" dirty="0">
                <a:latin typeface="Malgun Gothic"/>
                <a:cs typeface="Malgun Gothic"/>
              </a:rPr>
              <a:t>2. </a:t>
            </a:r>
            <a:r>
              <a:rPr sz="5000" spc="-1075" dirty="0">
                <a:latin typeface="Malgun Gothic"/>
                <a:cs typeface="Malgun Gothic"/>
              </a:rPr>
              <a:t>같은  </a:t>
            </a:r>
            <a:r>
              <a:rPr sz="5000" spc="-1185" dirty="0">
                <a:latin typeface="Malgun Gothic"/>
                <a:cs typeface="Malgun Gothic"/>
              </a:rPr>
              <a:t>코드의  </a:t>
            </a:r>
            <a:r>
              <a:rPr sz="5000" b="1" spc="-1140" dirty="0">
                <a:latin typeface="Malgun Gothic"/>
                <a:cs typeface="Malgun Gothic"/>
              </a:rPr>
              <a:t>불필요한  </a:t>
            </a:r>
            <a:r>
              <a:rPr sz="5000" b="1" spc="-1075" dirty="0">
                <a:latin typeface="Malgun Gothic"/>
                <a:cs typeface="Malgun Gothic"/>
              </a:rPr>
              <a:t>재사용을  막음</a:t>
            </a:r>
            <a:endParaRPr sz="5000">
              <a:latin typeface="Malgun Gothic"/>
              <a:cs typeface="Malgun Gothic"/>
            </a:endParaRPr>
          </a:p>
          <a:p>
            <a:pPr marL="1320800">
              <a:lnSpc>
                <a:spcPct val="100000"/>
              </a:lnSpc>
              <a:spcBef>
                <a:spcPts val="4000"/>
              </a:spcBef>
            </a:pPr>
            <a:r>
              <a:rPr sz="5000" spc="-400" dirty="0">
                <a:latin typeface="Malgun Gothic"/>
                <a:cs typeface="Malgun Gothic"/>
              </a:rPr>
              <a:t>3. </a:t>
            </a:r>
            <a:r>
              <a:rPr sz="5000" spc="-1210" dirty="0">
                <a:latin typeface="Malgun Gothic"/>
                <a:cs typeface="Malgun Gothic"/>
              </a:rPr>
              <a:t>디버깅범위가  </a:t>
            </a:r>
            <a:r>
              <a:rPr sz="5000" spc="-1165" dirty="0">
                <a:latin typeface="Malgun Gothic"/>
                <a:cs typeface="Malgun Gothic"/>
              </a:rPr>
              <a:t>좁아져서 </a:t>
            </a:r>
            <a:r>
              <a:rPr sz="5000" spc="-990" dirty="0">
                <a:latin typeface="Malgun Gothic"/>
                <a:cs typeface="Malgun Gothic"/>
              </a:rPr>
              <a:t> </a:t>
            </a:r>
            <a:r>
              <a:rPr sz="5000" b="1" spc="-1125" dirty="0">
                <a:latin typeface="Malgun Gothic"/>
                <a:cs typeface="Malgun Gothic"/>
              </a:rPr>
              <a:t>안전</a:t>
            </a:r>
            <a:endParaRPr sz="5000">
              <a:latin typeface="Malgun Gothic"/>
              <a:cs typeface="Malgun Gothic"/>
            </a:endParaRPr>
          </a:p>
          <a:p>
            <a:pPr marL="1320800">
              <a:lnSpc>
                <a:spcPct val="100000"/>
              </a:lnSpc>
              <a:spcBef>
                <a:spcPts val="4000"/>
              </a:spcBef>
            </a:pPr>
            <a:r>
              <a:rPr sz="5000" spc="-195" dirty="0">
                <a:latin typeface="Malgun Gothic"/>
                <a:cs typeface="Malgun Gothic"/>
              </a:rPr>
              <a:t>4. </a:t>
            </a:r>
            <a:r>
              <a:rPr sz="5000" spc="-1100" dirty="0">
                <a:latin typeface="Malgun Gothic"/>
                <a:cs typeface="Malgun Gothic"/>
              </a:rPr>
              <a:t>코드가</a:t>
            </a:r>
            <a:r>
              <a:rPr sz="5000" spc="-795" dirty="0">
                <a:latin typeface="Malgun Gothic"/>
                <a:cs typeface="Malgun Gothic"/>
              </a:rPr>
              <a:t> </a:t>
            </a:r>
            <a:r>
              <a:rPr sz="5000" b="1" spc="-1100" dirty="0">
                <a:latin typeface="Malgun Gothic"/>
                <a:cs typeface="Malgun Gothic"/>
              </a:rPr>
              <a:t>깔끔</a:t>
            </a:r>
            <a:r>
              <a:rPr sz="5000" spc="-1100" dirty="0">
                <a:latin typeface="Malgun Gothic"/>
                <a:cs typeface="Malgun Gothic"/>
              </a:rPr>
              <a:t>해짐</a:t>
            </a:r>
            <a:endParaRPr sz="5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0700" y="266700"/>
            <a:ext cx="151130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40" dirty="0">
                <a:solidFill>
                  <a:srgbClr val="4396C7"/>
                </a:solidFill>
                <a:latin typeface="Malgun Gothic"/>
                <a:cs typeface="Malgun Gothic"/>
              </a:rPr>
              <a:t>06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5500" y="469900"/>
            <a:ext cx="2938780" cy="1178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4396C7"/>
                </a:solidFill>
                <a:latin typeface="Malgun Gothic"/>
                <a:cs typeface="Malgun Gothic"/>
              </a:rPr>
              <a:t>함수</a:t>
            </a:r>
            <a:endParaRPr sz="5000" dirty="0">
              <a:latin typeface="Malgun Gothic"/>
              <a:cs typeface="Malgun Gothic"/>
            </a:endParaRPr>
          </a:p>
          <a:p>
            <a:pPr marL="76200">
              <a:lnSpc>
                <a:spcPct val="100000"/>
              </a:lnSpc>
              <a:spcBef>
                <a:spcPts val="700"/>
              </a:spcBef>
            </a:pPr>
            <a:r>
              <a:rPr sz="2000" b="1" spc="-455" dirty="0">
                <a:solidFill>
                  <a:srgbClr val="797979"/>
                </a:solidFill>
                <a:latin typeface="Malgun Gothic"/>
                <a:cs typeface="Malgun Gothic"/>
              </a:rPr>
              <a:t>함수의  </a:t>
            </a:r>
            <a:r>
              <a:rPr sz="2000" b="1" spc="-500" dirty="0">
                <a:solidFill>
                  <a:srgbClr val="797979"/>
                </a:solidFill>
                <a:latin typeface="Malgun Gothic"/>
                <a:cs typeface="Malgun Gothic"/>
              </a:rPr>
              <a:t>정의   및   </a:t>
            </a:r>
            <a:r>
              <a:rPr sz="2000" b="1" spc="-459" dirty="0">
                <a:solidFill>
                  <a:srgbClr val="797979"/>
                </a:solidFill>
                <a:latin typeface="Malgun Gothic"/>
                <a:cs typeface="Malgun Gothic"/>
              </a:rPr>
              <a:t>구조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latin typeface="Malgun Gothic"/>
                <a:cs typeface="Malgun Gothic"/>
              </a:rPr>
              <a:t>기본</a:t>
            </a:r>
            <a:r>
              <a:rPr sz="2000" b="1" spc="-515" dirty="0">
                <a:latin typeface="Malgun Gothic"/>
                <a:cs typeface="Malgun Gothic"/>
              </a:rPr>
              <a:t> </a:t>
            </a:r>
            <a:r>
              <a:rPr sz="2000" b="1" spc="-430" dirty="0">
                <a:latin typeface="Malgun Gothic"/>
                <a:cs typeface="Malgun Gothic"/>
              </a:rPr>
              <a:t>함수</a:t>
            </a: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2200" y="2514600"/>
            <a:ext cx="10487025" cy="2160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35" dirty="0">
                <a:solidFill>
                  <a:srgbClr val="4396C7"/>
                </a:solidFill>
                <a:latin typeface="Malgun Gothic"/>
                <a:cs typeface="Malgun Gothic"/>
              </a:rPr>
              <a:t>내장함수</a:t>
            </a:r>
            <a:r>
              <a:rPr sz="5000" spc="-204" dirty="0">
                <a:solidFill>
                  <a:srgbClr val="4396C7"/>
                </a:solidFill>
                <a:latin typeface="Malgun Gothic"/>
                <a:cs typeface="Malgun Gothic"/>
              </a:rPr>
              <a:t> </a:t>
            </a:r>
            <a:r>
              <a:rPr sz="5000" spc="-695" dirty="0">
                <a:solidFill>
                  <a:srgbClr val="4396C7"/>
                </a:solidFill>
                <a:latin typeface="Malgun Gothic"/>
                <a:cs typeface="Malgun Gothic"/>
              </a:rPr>
              <a:t>사용법</a:t>
            </a:r>
            <a:endParaRPr lang="en-US" sz="3000" spc="-600" dirty="0">
              <a:latin typeface="Malgun Gothic"/>
              <a:cs typeface="Malgun Gothic"/>
            </a:endParaRPr>
          </a:p>
          <a:p>
            <a:pPr marL="939800" marR="5080">
              <a:lnSpc>
                <a:spcPct val="158300"/>
              </a:lnSpc>
              <a:spcBef>
                <a:spcPts val="900"/>
              </a:spcBef>
            </a:pPr>
            <a:r>
              <a:rPr sz="3000" spc="-600" dirty="0">
                <a:latin typeface="Malgun Gothic"/>
                <a:cs typeface="Malgun Gothic"/>
              </a:rPr>
              <a:t>내장  </a:t>
            </a:r>
            <a:r>
              <a:rPr sz="3000" spc="-680" dirty="0">
                <a:latin typeface="Malgun Gothic"/>
                <a:cs typeface="Malgun Gothic"/>
              </a:rPr>
              <a:t>함수의  </a:t>
            </a:r>
            <a:r>
              <a:rPr sz="3000" spc="-720" dirty="0">
                <a:latin typeface="Malgun Gothic"/>
                <a:cs typeface="Malgun Gothic"/>
              </a:rPr>
              <a:t>경우  </a:t>
            </a:r>
            <a:r>
              <a:rPr sz="3000" spc="-730" dirty="0">
                <a:latin typeface="Malgun Gothic"/>
                <a:cs typeface="Malgun Gothic"/>
              </a:rPr>
              <a:t>별도의  </a:t>
            </a:r>
            <a:r>
              <a:rPr sz="3000" b="1" spc="-340" dirty="0">
                <a:latin typeface="Malgun Gothic"/>
                <a:cs typeface="Malgun Gothic"/>
              </a:rPr>
              <a:t>import </a:t>
            </a:r>
            <a:r>
              <a:rPr sz="3000" b="1" spc="-750" dirty="0">
                <a:latin typeface="Malgun Gothic"/>
                <a:cs typeface="Malgun Gothic"/>
              </a:rPr>
              <a:t>명령   없이   </a:t>
            </a:r>
            <a:r>
              <a:rPr sz="3000" b="1" spc="-645" dirty="0">
                <a:latin typeface="Malgun Gothic"/>
                <a:cs typeface="Malgun Gothic"/>
              </a:rPr>
              <a:t>사</a:t>
            </a:r>
            <a:r>
              <a:rPr sz="3000" spc="-645" dirty="0">
                <a:latin typeface="Malgun Gothic"/>
                <a:cs typeface="Malgun Gothic"/>
              </a:rPr>
              <a:t>용</a:t>
            </a:r>
            <a:r>
              <a:rPr sz="3000" spc="-370" dirty="0">
                <a:latin typeface="Malgun Gothic"/>
                <a:cs typeface="Malgun Gothic"/>
              </a:rPr>
              <a:t> </a:t>
            </a:r>
            <a:r>
              <a:rPr sz="3000" spc="-535" dirty="0">
                <a:latin typeface="Malgun Gothic"/>
                <a:cs typeface="Malgun Gothic"/>
              </a:rPr>
              <a:t>가능하다.</a:t>
            </a:r>
            <a:endParaRPr sz="30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550" dirty="0">
              <a:latin typeface="Times New Roman"/>
              <a:cs typeface="Times New Roman"/>
            </a:endParaRPr>
          </a:p>
        </p:txBody>
      </p:sp>
      <p:sp>
        <p:nvSpPr>
          <p:cNvPr id="5" name="object 7"/>
          <p:cNvSpPr txBox="1"/>
          <p:nvPr/>
        </p:nvSpPr>
        <p:spPr>
          <a:xfrm>
            <a:off x="6948833" y="5756679"/>
            <a:ext cx="5128260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100" dirty="0">
                <a:latin typeface="Malgun Gothic"/>
                <a:cs typeface="Malgun Gothic"/>
              </a:rPr>
              <a:t>TIP!  </a:t>
            </a:r>
            <a:r>
              <a:rPr sz="3000" spc="-730" dirty="0">
                <a:latin typeface="Malgun Gothic"/>
                <a:cs typeface="Malgun Gothic"/>
              </a:rPr>
              <a:t>띄어쓰기는  </a:t>
            </a:r>
            <a:r>
              <a:rPr sz="3000" spc="-300" dirty="0">
                <a:latin typeface="Malgun Gothic"/>
                <a:cs typeface="Malgun Gothic"/>
              </a:rPr>
              <a:t>콤마(,)로 </a:t>
            </a:r>
            <a:r>
              <a:rPr sz="3000" spc="-600" dirty="0">
                <a:latin typeface="Malgun Gothic"/>
                <a:cs typeface="Malgun Gothic"/>
              </a:rPr>
              <a:t>할  </a:t>
            </a:r>
            <a:r>
              <a:rPr sz="3000" spc="-690" dirty="0">
                <a:latin typeface="Malgun Gothic"/>
                <a:cs typeface="Malgun Gothic"/>
              </a:rPr>
              <a:t>수</a:t>
            </a:r>
            <a:r>
              <a:rPr sz="3000" spc="-665" dirty="0">
                <a:latin typeface="Malgun Gothic"/>
                <a:cs typeface="Malgun Gothic"/>
              </a:rPr>
              <a:t> </a:t>
            </a:r>
            <a:r>
              <a:rPr sz="3000" spc="-509" dirty="0">
                <a:latin typeface="Malgun Gothic"/>
                <a:cs typeface="Malgun Gothic"/>
              </a:rPr>
              <a:t>있다.</a:t>
            </a:r>
            <a:endParaRPr sz="3000" dirty="0">
              <a:latin typeface="Malgun Gothic"/>
              <a:cs typeface="Malgun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5528079"/>
            <a:ext cx="5168916" cy="25578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0700" y="266700"/>
            <a:ext cx="151130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40" dirty="0">
                <a:solidFill>
                  <a:srgbClr val="4396C7"/>
                </a:solidFill>
                <a:latin typeface="Malgun Gothic"/>
                <a:cs typeface="Malgun Gothic"/>
              </a:rPr>
              <a:t>06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5500" y="469900"/>
            <a:ext cx="2938780" cy="1178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4396C7"/>
                </a:solidFill>
                <a:latin typeface="Malgun Gothic"/>
                <a:cs typeface="Malgun Gothic"/>
              </a:rPr>
              <a:t>함수</a:t>
            </a:r>
            <a:endParaRPr sz="5000" dirty="0">
              <a:latin typeface="Malgun Gothic"/>
              <a:cs typeface="Malgun Gothic"/>
            </a:endParaRPr>
          </a:p>
          <a:p>
            <a:pPr marL="76200">
              <a:lnSpc>
                <a:spcPct val="100000"/>
              </a:lnSpc>
              <a:spcBef>
                <a:spcPts val="700"/>
              </a:spcBef>
            </a:pPr>
            <a:r>
              <a:rPr sz="2000" b="1" spc="-455" dirty="0">
                <a:solidFill>
                  <a:srgbClr val="797979"/>
                </a:solidFill>
                <a:latin typeface="Malgun Gothic"/>
                <a:cs typeface="Malgun Gothic"/>
              </a:rPr>
              <a:t>함수의  </a:t>
            </a:r>
            <a:r>
              <a:rPr sz="2000" b="1" spc="-500" dirty="0">
                <a:solidFill>
                  <a:srgbClr val="797979"/>
                </a:solidFill>
                <a:latin typeface="Malgun Gothic"/>
                <a:cs typeface="Malgun Gothic"/>
              </a:rPr>
              <a:t>정의   및   </a:t>
            </a:r>
            <a:r>
              <a:rPr sz="2000" b="1" spc="-459" dirty="0">
                <a:solidFill>
                  <a:srgbClr val="797979"/>
                </a:solidFill>
                <a:latin typeface="Malgun Gothic"/>
                <a:cs typeface="Malgun Gothic"/>
              </a:rPr>
              <a:t>구조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latin typeface="Malgun Gothic"/>
                <a:cs typeface="Malgun Gothic"/>
              </a:rPr>
              <a:t>기본</a:t>
            </a:r>
            <a:r>
              <a:rPr sz="2000" b="1" spc="-515" dirty="0">
                <a:latin typeface="Malgun Gothic"/>
                <a:cs typeface="Malgun Gothic"/>
              </a:rPr>
              <a:t> </a:t>
            </a:r>
            <a:r>
              <a:rPr sz="2000" b="1" spc="-430" dirty="0">
                <a:latin typeface="Malgun Gothic"/>
                <a:cs typeface="Malgun Gothic"/>
              </a:rPr>
              <a:t>함수</a:t>
            </a: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76350" y="2133600"/>
            <a:ext cx="10487025" cy="3603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35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000" spc="-725" dirty="0">
                <a:solidFill>
                  <a:srgbClr val="4396C7"/>
                </a:solidFill>
                <a:latin typeface="Malgun Gothic"/>
                <a:cs typeface="Malgun Gothic"/>
              </a:rPr>
              <a:t>특정모듈에  </a:t>
            </a:r>
            <a:r>
              <a:rPr sz="5000" spc="-775" dirty="0">
                <a:solidFill>
                  <a:srgbClr val="4396C7"/>
                </a:solidFill>
                <a:latin typeface="Malgun Gothic"/>
                <a:cs typeface="Malgun Gothic"/>
              </a:rPr>
              <a:t>속한  </a:t>
            </a:r>
            <a:r>
              <a:rPr sz="5000" spc="-790" dirty="0">
                <a:solidFill>
                  <a:srgbClr val="4396C7"/>
                </a:solidFill>
                <a:latin typeface="Malgun Gothic"/>
                <a:cs typeface="Malgun Gothic"/>
              </a:rPr>
              <a:t>함수</a:t>
            </a:r>
            <a:r>
              <a:rPr sz="5000" spc="-935" dirty="0">
                <a:solidFill>
                  <a:srgbClr val="4396C7"/>
                </a:solidFill>
                <a:latin typeface="Malgun Gothic"/>
                <a:cs typeface="Malgun Gothic"/>
              </a:rPr>
              <a:t> </a:t>
            </a:r>
            <a:r>
              <a:rPr sz="5000" spc="-695" dirty="0">
                <a:solidFill>
                  <a:srgbClr val="4396C7"/>
                </a:solidFill>
                <a:latin typeface="Malgun Gothic"/>
                <a:cs typeface="Malgun Gothic"/>
              </a:rPr>
              <a:t>사용법</a:t>
            </a:r>
            <a:endParaRPr sz="5000" dirty="0">
              <a:latin typeface="Malgun Gothic"/>
              <a:cs typeface="Malgun Gothic"/>
            </a:endParaRPr>
          </a:p>
          <a:p>
            <a:pPr marL="939800" marR="918210">
              <a:lnSpc>
                <a:spcPct val="158300"/>
              </a:lnSpc>
              <a:spcBef>
                <a:spcPts val="1900"/>
              </a:spcBef>
            </a:pPr>
            <a:r>
              <a:rPr sz="3000" spc="-705" dirty="0">
                <a:latin typeface="Malgun Gothic"/>
                <a:cs typeface="Malgun Gothic"/>
              </a:rPr>
              <a:t>특정모듈을 </a:t>
            </a:r>
            <a:r>
              <a:rPr sz="3000" b="1" spc="-340" dirty="0">
                <a:solidFill>
                  <a:srgbClr val="F3B431"/>
                </a:solidFill>
                <a:latin typeface="Malgun Gothic"/>
                <a:cs typeface="Malgun Gothic"/>
              </a:rPr>
              <a:t>import </a:t>
            </a:r>
            <a:r>
              <a:rPr sz="3000" b="1" spc="-705" dirty="0">
                <a:solidFill>
                  <a:srgbClr val="F3B431"/>
                </a:solidFill>
                <a:latin typeface="Malgun Gothic"/>
                <a:cs typeface="Malgun Gothic"/>
              </a:rPr>
              <a:t>모듈이름 </a:t>
            </a:r>
            <a:r>
              <a:rPr sz="3000" spc="-720" dirty="0">
                <a:latin typeface="Malgun Gothic"/>
                <a:cs typeface="Malgun Gothic"/>
              </a:rPr>
              <a:t>형식으로 </a:t>
            </a:r>
            <a:r>
              <a:rPr sz="3000" spc="-655" dirty="0">
                <a:latin typeface="Malgun Gothic"/>
                <a:cs typeface="Malgun Gothic"/>
              </a:rPr>
              <a:t>추가해주고 </a:t>
            </a:r>
            <a:r>
              <a:rPr sz="3000" spc="-555" dirty="0">
                <a:latin typeface="Malgun Gothic"/>
                <a:cs typeface="Malgun Gothic"/>
              </a:rPr>
              <a:t>사용해야한다.  </a:t>
            </a:r>
            <a:r>
              <a:rPr sz="3000" spc="-640" dirty="0">
                <a:latin typeface="Malgun Gothic"/>
                <a:cs typeface="Malgun Gothic"/>
              </a:rPr>
              <a:t>사용할때는  </a:t>
            </a:r>
            <a:r>
              <a:rPr sz="3000" b="1" spc="-705" dirty="0">
                <a:solidFill>
                  <a:srgbClr val="F3B431"/>
                </a:solidFill>
                <a:latin typeface="Malgun Gothic"/>
                <a:cs typeface="Malgun Gothic"/>
              </a:rPr>
              <a:t>모듈이름  </a:t>
            </a:r>
            <a:r>
              <a:rPr sz="3000" b="1" spc="-235" dirty="0">
                <a:solidFill>
                  <a:srgbClr val="F3B431"/>
                </a:solidFill>
                <a:latin typeface="Malgun Gothic"/>
                <a:cs typeface="Malgun Gothic"/>
              </a:rPr>
              <a:t>. </a:t>
            </a:r>
            <a:r>
              <a:rPr sz="3000" b="1" spc="-470" dirty="0">
                <a:solidFill>
                  <a:srgbClr val="F3B431"/>
                </a:solidFill>
                <a:latin typeface="Malgun Gothic"/>
                <a:cs typeface="Malgun Gothic"/>
              </a:rPr>
              <a:t>함수이름() </a:t>
            </a:r>
            <a:r>
              <a:rPr sz="3000" spc="-750" dirty="0">
                <a:latin typeface="Malgun Gothic"/>
                <a:cs typeface="Malgun Gothic"/>
              </a:rPr>
              <a:t>의   </a:t>
            </a:r>
            <a:r>
              <a:rPr sz="3000" spc="-720" dirty="0">
                <a:latin typeface="Malgun Gothic"/>
                <a:cs typeface="Malgun Gothic"/>
              </a:rPr>
              <a:t>형식으로 </a:t>
            </a:r>
            <a:r>
              <a:rPr sz="3000" spc="-570" dirty="0">
                <a:latin typeface="Malgun Gothic"/>
                <a:cs typeface="Malgun Gothic"/>
              </a:rPr>
              <a:t> </a:t>
            </a:r>
            <a:r>
              <a:rPr sz="3000" spc="-535" dirty="0">
                <a:latin typeface="Malgun Gothic"/>
                <a:cs typeface="Malgun Gothic"/>
              </a:rPr>
              <a:t>사용한다.</a:t>
            </a:r>
            <a:endParaRPr sz="30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8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6221777"/>
            <a:ext cx="4768850" cy="241579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644855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0700" y="266700"/>
            <a:ext cx="151130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40" dirty="0">
                <a:solidFill>
                  <a:srgbClr val="4396C7"/>
                </a:solidFill>
                <a:latin typeface="Malgun Gothic"/>
                <a:cs typeface="Malgun Gothic"/>
              </a:rPr>
              <a:t>06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5500" y="469900"/>
            <a:ext cx="2938780" cy="1178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4396C7"/>
                </a:solidFill>
                <a:latin typeface="Malgun Gothic"/>
                <a:cs typeface="Malgun Gothic"/>
              </a:rPr>
              <a:t>함수</a:t>
            </a:r>
            <a:endParaRPr sz="5000">
              <a:latin typeface="Malgun Gothic"/>
              <a:cs typeface="Malgun Gothic"/>
            </a:endParaRPr>
          </a:p>
          <a:p>
            <a:pPr marL="76200">
              <a:lnSpc>
                <a:spcPct val="100000"/>
              </a:lnSpc>
              <a:spcBef>
                <a:spcPts val="700"/>
              </a:spcBef>
            </a:pPr>
            <a:r>
              <a:rPr sz="2000" b="1" spc="-455" dirty="0">
                <a:solidFill>
                  <a:srgbClr val="797979"/>
                </a:solidFill>
                <a:latin typeface="Malgun Gothic"/>
                <a:cs typeface="Malgun Gothic"/>
              </a:rPr>
              <a:t>함수의  </a:t>
            </a:r>
            <a:r>
              <a:rPr sz="2000" b="1" spc="-500" dirty="0">
                <a:solidFill>
                  <a:srgbClr val="797979"/>
                </a:solidFill>
                <a:latin typeface="Malgun Gothic"/>
                <a:cs typeface="Malgun Gothic"/>
              </a:rPr>
              <a:t>정의   및   </a:t>
            </a:r>
            <a:r>
              <a:rPr sz="2000" b="1" spc="-459" dirty="0">
                <a:solidFill>
                  <a:srgbClr val="797979"/>
                </a:solidFill>
                <a:latin typeface="Malgun Gothic"/>
                <a:cs typeface="Malgun Gothic"/>
              </a:rPr>
              <a:t>구조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latin typeface="Malgun Gothic"/>
                <a:cs typeface="Malgun Gothic"/>
              </a:rPr>
              <a:t>기본</a:t>
            </a:r>
            <a:r>
              <a:rPr sz="2000" b="1" spc="-515" dirty="0">
                <a:latin typeface="Malgun Gothic"/>
                <a:cs typeface="Malgun Gothic"/>
              </a:rPr>
              <a:t> </a:t>
            </a:r>
            <a:r>
              <a:rPr sz="2000" b="1" spc="-430" dirty="0">
                <a:latin typeface="Malgun Gothic"/>
                <a:cs typeface="Malgun Gothic"/>
              </a:rPr>
              <a:t>함수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55700" y="2527300"/>
            <a:ext cx="1048702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5000" spc="-735" dirty="0">
                <a:solidFill>
                  <a:srgbClr val="4396C7"/>
                </a:solidFill>
                <a:latin typeface="Malgun Gothic"/>
                <a:cs typeface="Malgun Gothic"/>
              </a:rPr>
              <a:t>함수를 직접 정의하는 방법</a:t>
            </a:r>
            <a:endParaRPr sz="5000" dirty="0">
              <a:latin typeface="Malgun Gothic"/>
              <a:cs typeface="Malgun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76350" y="3667749"/>
            <a:ext cx="107596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rgbClr val="FFC000"/>
                </a:solidFill>
                <a:latin typeface="+mn-ea"/>
              </a:rPr>
              <a:t>def</a:t>
            </a:r>
            <a:r>
              <a:rPr lang="en-US" altLang="ko-KR" sz="3000" dirty="0">
                <a:latin typeface="+mn-ea"/>
              </a:rPr>
              <a:t> </a:t>
            </a:r>
            <a:r>
              <a:rPr lang="ko-KR" altLang="en-US" sz="3000" dirty="0">
                <a:solidFill>
                  <a:schemeClr val="tx2"/>
                </a:solidFill>
                <a:latin typeface="+mn-ea"/>
              </a:rPr>
              <a:t>함수이름</a:t>
            </a:r>
            <a:r>
              <a:rPr lang="ko-KR" altLang="en-US" sz="3000" dirty="0">
                <a:latin typeface="+mn-ea"/>
              </a:rPr>
              <a:t> </a:t>
            </a:r>
            <a:r>
              <a:rPr lang="en-US" altLang="ko-KR" sz="3000" dirty="0">
                <a:latin typeface="+mn-ea"/>
              </a:rPr>
              <a:t>(</a:t>
            </a:r>
            <a:r>
              <a:rPr lang="ko-KR" altLang="en-US" sz="3000" dirty="0">
                <a:latin typeface="+mn-ea"/>
              </a:rPr>
              <a:t>변수</a:t>
            </a:r>
            <a:r>
              <a:rPr lang="en-US" altLang="ko-KR" sz="3000" dirty="0">
                <a:latin typeface="+mn-ea"/>
              </a:rPr>
              <a:t>, …) : </a:t>
            </a:r>
            <a:r>
              <a:rPr lang="ko-KR" altLang="en-US" sz="3000" dirty="0">
                <a:latin typeface="+mn-ea"/>
              </a:rPr>
              <a:t>의 형식으로 이름과 변수를 지정하고</a:t>
            </a:r>
            <a:endParaRPr lang="en-US" altLang="ko-KR" sz="3000" dirty="0">
              <a:latin typeface="+mn-ea"/>
            </a:endParaRPr>
          </a:p>
          <a:p>
            <a:r>
              <a:rPr lang="ko-KR" altLang="en-US" sz="3000" dirty="0">
                <a:latin typeface="+mn-ea"/>
              </a:rPr>
              <a:t>그 아래에 함수의 동작을 명시함으로써 정의 할 수 있습니다</a:t>
            </a:r>
            <a:r>
              <a:rPr lang="en-US" altLang="ko-KR" sz="3000" dirty="0">
                <a:latin typeface="+mn-ea"/>
              </a:rPr>
              <a:t>.</a:t>
            </a:r>
            <a:r>
              <a:rPr lang="ko-KR" altLang="en-US" sz="3000" dirty="0">
                <a:latin typeface="+mn-ea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5638800"/>
            <a:ext cx="4580164" cy="25146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430690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0700" y="266700"/>
            <a:ext cx="151130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40" dirty="0">
                <a:solidFill>
                  <a:srgbClr val="4396C7"/>
                </a:solidFill>
                <a:latin typeface="Malgun Gothic"/>
                <a:cs typeface="Malgun Gothic"/>
              </a:rPr>
              <a:t>06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5500" y="469900"/>
            <a:ext cx="2938780" cy="1178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4396C7"/>
                </a:solidFill>
                <a:latin typeface="Malgun Gothic"/>
                <a:cs typeface="Malgun Gothic"/>
              </a:rPr>
              <a:t>함수</a:t>
            </a:r>
            <a:endParaRPr sz="5000">
              <a:latin typeface="Malgun Gothic"/>
              <a:cs typeface="Malgun Gothic"/>
            </a:endParaRPr>
          </a:p>
          <a:p>
            <a:pPr marL="76200">
              <a:lnSpc>
                <a:spcPct val="100000"/>
              </a:lnSpc>
              <a:spcBef>
                <a:spcPts val="700"/>
              </a:spcBef>
            </a:pPr>
            <a:r>
              <a:rPr sz="2000" b="1" spc="-455" dirty="0">
                <a:solidFill>
                  <a:srgbClr val="797979"/>
                </a:solidFill>
                <a:latin typeface="Malgun Gothic"/>
                <a:cs typeface="Malgun Gothic"/>
              </a:rPr>
              <a:t>함수의  </a:t>
            </a:r>
            <a:r>
              <a:rPr sz="2000" b="1" spc="-500" dirty="0">
                <a:solidFill>
                  <a:srgbClr val="797979"/>
                </a:solidFill>
                <a:latin typeface="Malgun Gothic"/>
                <a:cs typeface="Malgun Gothic"/>
              </a:rPr>
              <a:t>정의   및   </a:t>
            </a:r>
            <a:r>
              <a:rPr sz="2000" b="1" spc="-459" dirty="0">
                <a:solidFill>
                  <a:srgbClr val="797979"/>
                </a:solidFill>
                <a:latin typeface="Malgun Gothic"/>
                <a:cs typeface="Malgun Gothic"/>
              </a:rPr>
              <a:t>구조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latin typeface="Malgun Gothic"/>
                <a:cs typeface="Malgun Gothic"/>
              </a:rPr>
              <a:t>기본</a:t>
            </a:r>
            <a:r>
              <a:rPr sz="2000" b="1" spc="-515" dirty="0">
                <a:latin typeface="Malgun Gothic"/>
                <a:cs typeface="Malgun Gothic"/>
              </a:rPr>
              <a:t> </a:t>
            </a:r>
            <a:r>
              <a:rPr sz="2000" b="1" spc="-430" dirty="0">
                <a:latin typeface="Malgun Gothic"/>
                <a:cs typeface="Malgun Gothic"/>
              </a:rPr>
              <a:t>함수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6800" y="1797050"/>
            <a:ext cx="10985500" cy="29431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727200">
              <a:lnSpc>
                <a:spcPct val="152500"/>
              </a:lnSpc>
            </a:pPr>
            <a:r>
              <a:rPr sz="5000" spc="-725" dirty="0">
                <a:solidFill>
                  <a:srgbClr val="005F9F"/>
                </a:solidFill>
                <a:latin typeface="Malgun Gothic"/>
                <a:cs typeface="Malgun Gothic"/>
              </a:rPr>
              <a:t>자주쓰는 </a:t>
            </a:r>
            <a:r>
              <a:rPr sz="5000" spc="-800" dirty="0">
                <a:solidFill>
                  <a:srgbClr val="005F9F"/>
                </a:solidFill>
                <a:latin typeface="Malgun Gothic"/>
                <a:cs typeface="Malgun Gothic"/>
              </a:rPr>
              <a:t>함수를 </a:t>
            </a:r>
            <a:r>
              <a:rPr sz="5000" spc="-635" dirty="0">
                <a:solidFill>
                  <a:srgbClr val="005F9F"/>
                </a:solidFill>
                <a:latin typeface="Malgun Gothic"/>
                <a:cs typeface="Malgun Gothic"/>
              </a:rPr>
              <a:t>알아봅시다!  </a:t>
            </a:r>
            <a:endParaRPr lang="en-US" sz="5000" spc="-635" dirty="0">
              <a:solidFill>
                <a:srgbClr val="005F9F"/>
              </a:solidFill>
              <a:latin typeface="Malgun Gothic"/>
              <a:cs typeface="Malgun Gothic"/>
            </a:endParaRPr>
          </a:p>
          <a:p>
            <a:pPr marL="12700" marR="5080" indent="168275">
              <a:lnSpc>
                <a:spcPct val="152500"/>
              </a:lnSpc>
            </a:pPr>
            <a:r>
              <a:rPr sz="5000" spc="-315" dirty="0">
                <a:solidFill>
                  <a:srgbClr val="4396C7"/>
                </a:solidFill>
                <a:latin typeface="Malgun Gothic"/>
                <a:cs typeface="Malgun Gothic"/>
              </a:rPr>
              <a:t>input(</a:t>
            </a:r>
            <a:r>
              <a:rPr sz="5000" spc="-315" dirty="0">
                <a:solidFill>
                  <a:srgbClr val="797979"/>
                </a:solidFill>
                <a:latin typeface="Malgun Gothic"/>
                <a:cs typeface="Malgun Gothic"/>
              </a:rPr>
              <a:t>출력할내용</a:t>
            </a:r>
            <a:r>
              <a:rPr sz="5000" spc="-315" dirty="0">
                <a:solidFill>
                  <a:srgbClr val="4396C7"/>
                </a:solidFill>
                <a:latin typeface="Malgun Gothic"/>
                <a:cs typeface="Malgun Gothic"/>
              </a:rPr>
              <a:t>) </a:t>
            </a:r>
            <a:endParaRPr lang="en-US" sz="3000" spc="-320" dirty="0">
              <a:solidFill>
                <a:srgbClr val="797979"/>
              </a:solidFill>
              <a:latin typeface="Malgun Gothic"/>
              <a:cs typeface="Malgun Gothic"/>
            </a:endParaRPr>
          </a:p>
          <a:p>
            <a:pPr marL="12700" marR="5080" indent="168275">
              <a:lnSpc>
                <a:spcPct val="152500"/>
              </a:lnSpc>
            </a:pPr>
            <a:r>
              <a:rPr sz="2500" spc="-320" dirty="0">
                <a:solidFill>
                  <a:srgbClr val="797979"/>
                </a:solidFill>
                <a:latin typeface="Malgun Gothic"/>
                <a:cs typeface="Malgun Gothic"/>
              </a:rPr>
              <a:t>화면에 </a:t>
            </a:r>
            <a:r>
              <a:rPr sz="2500" spc="-570" dirty="0">
                <a:solidFill>
                  <a:srgbClr val="797979"/>
                </a:solidFill>
                <a:latin typeface="Malgun Gothic"/>
                <a:cs typeface="Malgun Gothic"/>
              </a:rPr>
              <a:t>원하는 </a:t>
            </a:r>
            <a:r>
              <a:rPr sz="2500" spc="-550" dirty="0">
                <a:solidFill>
                  <a:srgbClr val="797979"/>
                </a:solidFill>
                <a:latin typeface="Malgun Gothic"/>
                <a:cs typeface="Malgun Gothic"/>
              </a:rPr>
              <a:t>내용을 </a:t>
            </a:r>
            <a:r>
              <a:rPr sz="2500" spc="-470" dirty="0">
                <a:solidFill>
                  <a:srgbClr val="797979"/>
                </a:solidFill>
                <a:latin typeface="Malgun Gothic"/>
                <a:cs typeface="Malgun Gothic"/>
              </a:rPr>
              <a:t>출력하고, </a:t>
            </a:r>
            <a:r>
              <a:rPr sz="2500" spc="-585" dirty="0">
                <a:latin typeface="Malgun Gothic"/>
                <a:cs typeface="Malgun Gothic"/>
              </a:rPr>
              <a:t>입력받는 </a:t>
            </a:r>
            <a:r>
              <a:rPr sz="2500" spc="-540" dirty="0">
                <a:latin typeface="Malgun Gothic"/>
                <a:cs typeface="Malgun Gothic"/>
              </a:rPr>
              <a:t>함수</a:t>
            </a:r>
            <a:endParaRPr sz="3000" dirty="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43790" y="3261980"/>
            <a:ext cx="4246880" cy="1536700"/>
          </a:xfrm>
          <a:prstGeom prst="rect">
            <a:avLst/>
          </a:prstGeom>
          <a:solidFill>
            <a:srgbClr val="E9775A"/>
          </a:solidFill>
        </p:spPr>
        <p:txBody>
          <a:bodyPr vert="horz" wrap="square" lIns="0" tIns="419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30"/>
              </a:spcBef>
            </a:pPr>
            <a:r>
              <a:rPr sz="3000" b="1" spc="-475" dirty="0">
                <a:solidFill>
                  <a:srgbClr val="FFFFFF"/>
                </a:solidFill>
                <a:latin typeface="Malgun Gothic"/>
                <a:cs typeface="Malgun Gothic"/>
              </a:rPr>
              <a:t>주의!</a:t>
            </a:r>
            <a:endParaRPr sz="3000" dirty="0">
              <a:latin typeface="Malgun Gothic"/>
              <a:cs typeface="Malgun Gothic"/>
            </a:endParaRPr>
          </a:p>
          <a:p>
            <a:pPr marL="90805" marR="81280" algn="ctr">
              <a:lnSpc>
                <a:spcPct val="104200"/>
              </a:lnSpc>
              <a:spcBef>
                <a:spcPts val="100"/>
              </a:spcBef>
            </a:pPr>
            <a:r>
              <a:rPr sz="2000" spc="-204" dirty="0">
                <a:latin typeface="Malgun Gothic"/>
                <a:cs typeface="Malgun Gothic"/>
              </a:rPr>
              <a:t>input()함수는 </a:t>
            </a:r>
            <a:r>
              <a:rPr sz="2000" spc="-455" dirty="0">
                <a:latin typeface="Malgun Gothic"/>
                <a:cs typeface="Malgun Gothic"/>
              </a:rPr>
              <a:t>정수나 </a:t>
            </a:r>
            <a:r>
              <a:rPr sz="2000" spc="-475" dirty="0">
                <a:latin typeface="Malgun Gothic"/>
                <a:cs typeface="Malgun Gothic"/>
              </a:rPr>
              <a:t>실수를 </a:t>
            </a:r>
            <a:r>
              <a:rPr sz="2000" spc="-459" dirty="0">
                <a:latin typeface="Malgun Gothic"/>
                <a:cs typeface="Malgun Gothic"/>
              </a:rPr>
              <a:t>입력하기에 </a:t>
            </a:r>
            <a:r>
              <a:rPr sz="2000" spc="-450" dirty="0">
                <a:latin typeface="Malgun Gothic"/>
                <a:cs typeface="Malgun Gothic"/>
              </a:rPr>
              <a:t>적합  </a:t>
            </a:r>
            <a:r>
              <a:rPr sz="2000" b="1" spc="-455" dirty="0">
                <a:latin typeface="Malgun Gothic"/>
                <a:cs typeface="Malgun Gothic"/>
              </a:rPr>
              <a:t>문자열을 입력할때는 </a:t>
            </a:r>
            <a:r>
              <a:rPr sz="2000" b="1" spc="-459" dirty="0">
                <a:latin typeface="Malgun Gothic"/>
                <a:cs typeface="Malgun Gothic"/>
              </a:rPr>
              <a:t>꼭 </a:t>
            </a:r>
            <a:r>
              <a:rPr sz="2000" b="1" spc="-40" dirty="0">
                <a:latin typeface="Malgun Gothic"/>
                <a:cs typeface="Malgun Gothic"/>
              </a:rPr>
              <a:t>“ </a:t>
            </a:r>
            <a:r>
              <a:rPr sz="2000" b="1" spc="-245" dirty="0">
                <a:latin typeface="Malgun Gothic"/>
                <a:cs typeface="Malgun Gothic"/>
              </a:rPr>
              <a:t>”를 </a:t>
            </a:r>
            <a:r>
              <a:rPr sz="2000" b="1" spc="-440" dirty="0">
                <a:latin typeface="Malgun Gothic"/>
                <a:cs typeface="Malgun Gothic"/>
              </a:rPr>
              <a:t>해주어야해요  </a:t>
            </a:r>
            <a:r>
              <a:rPr sz="2000" spc="-434" dirty="0">
                <a:latin typeface="Malgun Gothic"/>
                <a:cs typeface="Malgun Gothic"/>
              </a:rPr>
              <a:t>안하면  </a:t>
            </a:r>
            <a:r>
              <a:rPr sz="2000" spc="-475" dirty="0">
                <a:latin typeface="Malgun Gothic"/>
                <a:cs typeface="Malgun Gothic"/>
              </a:rPr>
              <a:t>변수이름으로</a:t>
            </a:r>
            <a:r>
              <a:rPr sz="2000" spc="-285" dirty="0">
                <a:latin typeface="Malgun Gothic"/>
                <a:cs typeface="Malgun Gothic"/>
              </a:rPr>
              <a:t> </a:t>
            </a:r>
            <a:r>
              <a:rPr sz="2000" spc="-434" dirty="0">
                <a:latin typeface="Malgun Gothic"/>
                <a:cs typeface="Malgun Gothic"/>
              </a:rPr>
              <a:t>이해함</a:t>
            </a:r>
            <a:endParaRPr sz="2000" dirty="0">
              <a:latin typeface="Malgun Gothic"/>
              <a:cs typeface="Malgun Gothic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5562600"/>
            <a:ext cx="5286910" cy="1905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800" y="5719009"/>
            <a:ext cx="4515530" cy="15921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Right Arrow 13"/>
          <p:cNvSpPr/>
          <p:nvPr/>
        </p:nvSpPr>
        <p:spPr>
          <a:xfrm>
            <a:off x="6431782" y="6228323"/>
            <a:ext cx="933450" cy="573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0700" y="266700"/>
            <a:ext cx="151130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40" dirty="0">
                <a:solidFill>
                  <a:srgbClr val="4396C7"/>
                </a:solidFill>
                <a:latin typeface="Malgun Gothic"/>
                <a:cs typeface="Malgun Gothic"/>
              </a:rPr>
              <a:t>06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5500" y="469900"/>
            <a:ext cx="2938780" cy="1178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4396C7"/>
                </a:solidFill>
                <a:latin typeface="Malgun Gothic"/>
                <a:cs typeface="Malgun Gothic"/>
              </a:rPr>
              <a:t>함수</a:t>
            </a:r>
            <a:endParaRPr sz="5000">
              <a:latin typeface="Malgun Gothic"/>
              <a:cs typeface="Malgun Gothic"/>
            </a:endParaRPr>
          </a:p>
          <a:p>
            <a:pPr marL="76200">
              <a:lnSpc>
                <a:spcPct val="100000"/>
              </a:lnSpc>
              <a:spcBef>
                <a:spcPts val="700"/>
              </a:spcBef>
            </a:pPr>
            <a:r>
              <a:rPr sz="2000" b="1" spc="-455" dirty="0">
                <a:solidFill>
                  <a:srgbClr val="797979"/>
                </a:solidFill>
                <a:latin typeface="Malgun Gothic"/>
                <a:cs typeface="Malgun Gothic"/>
              </a:rPr>
              <a:t>함수의  </a:t>
            </a:r>
            <a:r>
              <a:rPr sz="2000" b="1" spc="-500" dirty="0">
                <a:solidFill>
                  <a:srgbClr val="797979"/>
                </a:solidFill>
                <a:latin typeface="Malgun Gothic"/>
                <a:cs typeface="Malgun Gothic"/>
              </a:rPr>
              <a:t>정의   및   </a:t>
            </a:r>
            <a:r>
              <a:rPr sz="2000" b="1" spc="-459" dirty="0">
                <a:solidFill>
                  <a:srgbClr val="797979"/>
                </a:solidFill>
                <a:latin typeface="Malgun Gothic"/>
                <a:cs typeface="Malgun Gothic"/>
              </a:rPr>
              <a:t>구조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latin typeface="Malgun Gothic"/>
                <a:cs typeface="Malgun Gothic"/>
              </a:rPr>
              <a:t>기본</a:t>
            </a:r>
            <a:r>
              <a:rPr sz="2000" b="1" spc="-515" dirty="0">
                <a:latin typeface="Malgun Gothic"/>
                <a:cs typeface="Malgun Gothic"/>
              </a:rPr>
              <a:t> </a:t>
            </a:r>
            <a:r>
              <a:rPr sz="2000" b="1" spc="-430" dirty="0">
                <a:latin typeface="Malgun Gothic"/>
                <a:cs typeface="Malgun Gothic"/>
              </a:rPr>
              <a:t>함수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8200" y="1826260"/>
            <a:ext cx="10781030" cy="33085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955800">
              <a:lnSpc>
                <a:spcPts val="9900"/>
              </a:lnSpc>
            </a:pPr>
            <a:r>
              <a:rPr sz="5000" spc="-725" dirty="0">
                <a:solidFill>
                  <a:srgbClr val="005F9F"/>
                </a:solidFill>
                <a:latin typeface="Malgun Gothic"/>
                <a:cs typeface="Malgun Gothic"/>
              </a:rPr>
              <a:t>자주쓰는 </a:t>
            </a:r>
            <a:r>
              <a:rPr sz="5000" spc="-800" dirty="0">
                <a:solidFill>
                  <a:srgbClr val="005F9F"/>
                </a:solidFill>
                <a:latin typeface="Malgun Gothic"/>
                <a:cs typeface="Malgun Gothic"/>
              </a:rPr>
              <a:t>함수를 </a:t>
            </a:r>
            <a:r>
              <a:rPr sz="5000" spc="-635" dirty="0">
                <a:solidFill>
                  <a:srgbClr val="005F9F"/>
                </a:solidFill>
                <a:latin typeface="Malgun Gothic"/>
                <a:cs typeface="Malgun Gothic"/>
              </a:rPr>
              <a:t>알아봅시다!  </a:t>
            </a:r>
            <a:endParaRPr lang="en-US" sz="5000" spc="-635" dirty="0">
              <a:solidFill>
                <a:srgbClr val="005F9F"/>
              </a:solidFill>
              <a:latin typeface="Malgun Gothic"/>
              <a:cs typeface="Malgun Gothic"/>
            </a:endParaRPr>
          </a:p>
          <a:p>
            <a:pPr marL="241300" marR="5080">
              <a:lnSpc>
                <a:spcPts val="9900"/>
              </a:lnSpc>
              <a:tabLst>
                <a:tab pos="1949450" algn="l"/>
              </a:tabLst>
            </a:pPr>
            <a:r>
              <a:rPr sz="5000" spc="-165" dirty="0">
                <a:solidFill>
                  <a:srgbClr val="4396C7"/>
                </a:solidFill>
                <a:latin typeface="Malgun Gothic"/>
                <a:cs typeface="Malgun Gothic"/>
              </a:rPr>
              <a:t>raw_input(</a:t>
            </a:r>
            <a:r>
              <a:rPr sz="5000" spc="-165" dirty="0">
                <a:solidFill>
                  <a:srgbClr val="797979"/>
                </a:solidFill>
                <a:latin typeface="Malgun Gothic"/>
                <a:cs typeface="Malgun Gothic"/>
              </a:rPr>
              <a:t>출력할내용</a:t>
            </a:r>
            <a:r>
              <a:rPr sz="5000" spc="-165" dirty="0">
                <a:solidFill>
                  <a:srgbClr val="4396C7"/>
                </a:solidFill>
                <a:latin typeface="Malgun Gothic"/>
                <a:cs typeface="Malgun Gothic"/>
              </a:rPr>
              <a:t>) </a:t>
            </a:r>
            <a:endParaRPr lang="en-US" sz="5000" spc="-165" dirty="0">
              <a:solidFill>
                <a:srgbClr val="4396C7"/>
              </a:solidFill>
              <a:latin typeface="Malgun Gothic"/>
              <a:cs typeface="Malgun Gothic"/>
            </a:endParaRPr>
          </a:p>
          <a:p>
            <a:pPr marL="241300" marR="5080">
              <a:lnSpc>
                <a:spcPct val="200000"/>
              </a:lnSpc>
              <a:tabLst>
                <a:tab pos="1949450" algn="l"/>
              </a:tabLst>
            </a:pPr>
            <a:r>
              <a:rPr sz="2500" spc="-320" dirty="0">
                <a:solidFill>
                  <a:srgbClr val="797979"/>
                </a:solidFill>
                <a:latin typeface="Malgun Gothic"/>
                <a:cs typeface="Malgun Gothic"/>
              </a:rPr>
              <a:t>화면에 </a:t>
            </a:r>
            <a:r>
              <a:rPr sz="2500" spc="-595" dirty="0">
                <a:solidFill>
                  <a:srgbClr val="797979"/>
                </a:solidFill>
                <a:latin typeface="Malgun Gothic"/>
                <a:cs typeface="Malgun Gothic"/>
              </a:rPr>
              <a:t>출력을  </a:t>
            </a:r>
            <a:r>
              <a:rPr sz="2500" spc="-570" dirty="0">
                <a:solidFill>
                  <a:srgbClr val="797979"/>
                </a:solidFill>
                <a:latin typeface="Malgun Gothic"/>
                <a:cs typeface="Malgun Gothic"/>
              </a:rPr>
              <a:t>원하는  </a:t>
            </a:r>
            <a:r>
              <a:rPr sz="2500" spc="-550" dirty="0">
                <a:solidFill>
                  <a:srgbClr val="797979"/>
                </a:solidFill>
                <a:latin typeface="Malgun Gothic"/>
                <a:cs typeface="Malgun Gothic"/>
              </a:rPr>
              <a:t>내용을 </a:t>
            </a:r>
            <a:r>
              <a:rPr sz="2500" spc="-340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500" spc="-470" dirty="0">
                <a:solidFill>
                  <a:srgbClr val="797979"/>
                </a:solidFill>
                <a:latin typeface="Malgun Gothic"/>
                <a:cs typeface="Malgun Gothic"/>
              </a:rPr>
              <a:t>출력하고,</a:t>
            </a:r>
            <a:r>
              <a:rPr lang="en-US" sz="2500" dirty="0">
                <a:latin typeface="Malgun Gothic"/>
                <a:cs typeface="Malgun Gothic"/>
              </a:rPr>
              <a:t> </a:t>
            </a:r>
            <a:r>
              <a:rPr sz="2500" spc="-570" dirty="0">
                <a:solidFill>
                  <a:srgbClr val="797979"/>
                </a:solidFill>
                <a:latin typeface="Malgun Gothic"/>
                <a:cs typeface="Malgun Gothic"/>
              </a:rPr>
              <a:t>문자열로  </a:t>
            </a:r>
            <a:r>
              <a:rPr sz="2500" spc="-585" dirty="0">
                <a:latin typeface="Malgun Gothic"/>
                <a:cs typeface="Malgun Gothic"/>
              </a:rPr>
              <a:t>입력받는 </a:t>
            </a:r>
            <a:r>
              <a:rPr sz="2500" spc="-560" dirty="0">
                <a:latin typeface="Malgun Gothic"/>
                <a:cs typeface="Malgun Gothic"/>
              </a:rPr>
              <a:t> </a:t>
            </a:r>
            <a:r>
              <a:rPr sz="2500" spc="-540" dirty="0">
                <a:latin typeface="Malgun Gothic"/>
                <a:cs typeface="Malgun Gothic"/>
              </a:rPr>
              <a:t>함수</a:t>
            </a:r>
            <a:endParaRPr sz="2500" dirty="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83600" y="3807259"/>
            <a:ext cx="4279900" cy="1219200"/>
          </a:xfrm>
          <a:prstGeom prst="rect">
            <a:avLst/>
          </a:prstGeom>
          <a:solidFill>
            <a:srgbClr val="E9775A"/>
          </a:solidFill>
        </p:spPr>
        <p:txBody>
          <a:bodyPr vert="horz" wrap="square" lIns="0" tIns="355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80"/>
              </a:spcBef>
            </a:pPr>
            <a:r>
              <a:rPr sz="3000" b="1" spc="-475" dirty="0">
                <a:solidFill>
                  <a:srgbClr val="FFFFFF"/>
                </a:solidFill>
                <a:latin typeface="Malgun Gothic"/>
                <a:cs typeface="Malgun Gothic"/>
              </a:rPr>
              <a:t>주의!</a:t>
            </a:r>
            <a:endParaRPr sz="3000" dirty="0">
              <a:latin typeface="Malgun Gothic"/>
              <a:cs typeface="Malgun Gothic"/>
            </a:endParaRPr>
          </a:p>
          <a:p>
            <a:pPr marL="9525" algn="ctr">
              <a:lnSpc>
                <a:spcPct val="100000"/>
              </a:lnSpc>
              <a:spcBef>
                <a:spcPts val="200"/>
              </a:spcBef>
            </a:pPr>
            <a:r>
              <a:rPr sz="2000" spc="-165" dirty="0">
                <a:latin typeface="Malgun Gothic"/>
                <a:cs typeface="Malgun Gothic"/>
              </a:rPr>
              <a:t>raw_input()함수는 </a:t>
            </a:r>
            <a:r>
              <a:rPr sz="2000" spc="-455" dirty="0">
                <a:latin typeface="Malgun Gothic"/>
                <a:cs typeface="Malgun Gothic"/>
              </a:rPr>
              <a:t>문자열를  </a:t>
            </a:r>
            <a:r>
              <a:rPr sz="2000" spc="-459" dirty="0">
                <a:latin typeface="Malgun Gothic"/>
                <a:cs typeface="Malgun Gothic"/>
              </a:rPr>
              <a:t>입력하기에</a:t>
            </a:r>
            <a:r>
              <a:rPr sz="2000" spc="-225" dirty="0">
                <a:latin typeface="Malgun Gothic"/>
                <a:cs typeface="Malgun Gothic"/>
              </a:rPr>
              <a:t> </a:t>
            </a:r>
            <a:r>
              <a:rPr sz="2000" spc="-450" dirty="0">
                <a:latin typeface="Malgun Gothic"/>
                <a:cs typeface="Malgun Gothic"/>
              </a:rPr>
              <a:t>적합</a:t>
            </a:r>
            <a:endParaRPr sz="2000" dirty="0">
              <a:latin typeface="Malgun Gothic"/>
              <a:cs typeface="Malgun Gothic"/>
            </a:endParaRPr>
          </a:p>
          <a:p>
            <a:pPr marL="12065" algn="ctr">
              <a:lnSpc>
                <a:spcPct val="100000"/>
              </a:lnSpc>
              <a:spcBef>
                <a:spcPts val="100"/>
              </a:spcBef>
            </a:pPr>
            <a:r>
              <a:rPr sz="2000" b="1" spc="-335" dirty="0">
                <a:latin typeface="Malgun Gothic"/>
                <a:cs typeface="Malgun Gothic"/>
              </a:rPr>
              <a:t>3은 </a:t>
            </a:r>
            <a:r>
              <a:rPr sz="2000" b="1" spc="-455" dirty="0">
                <a:latin typeface="Malgun Gothic"/>
                <a:cs typeface="Malgun Gothic"/>
              </a:rPr>
              <a:t>문자열  </a:t>
            </a:r>
            <a:r>
              <a:rPr sz="2000" b="1" spc="-195" dirty="0">
                <a:latin typeface="Malgun Gothic"/>
                <a:cs typeface="Malgun Gothic"/>
              </a:rPr>
              <a:t>‘3’으로</a:t>
            </a:r>
            <a:r>
              <a:rPr sz="2000" b="1" spc="-50" dirty="0">
                <a:latin typeface="Malgun Gothic"/>
                <a:cs typeface="Malgun Gothic"/>
              </a:rPr>
              <a:t> </a:t>
            </a:r>
            <a:r>
              <a:rPr sz="2000" b="1" spc="-350" dirty="0">
                <a:latin typeface="Malgun Gothic"/>
                <a:cs typeface="Malgun Gothic"/>
              </a:rPr>
              <a:t>저장됨!</a:t>
            </a:r>
            <a:endParaRPr sz="2000" dirty="0">
              <a:latin typeface="Malgun Gothic"/>
              <a:cs typeface="Malgun Gothic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6104894"/>
            <a:ext cx="5726519" cy="1752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Right Arrow 13"/>
          <p:cNvSpPr/>
          <p:nvPr/>
        </p:nvSpPr>
        <p:spPr>
          <a:xfrm>
            <a:off x="6426200" y="6694418"/>
            <a:ext cx="933450" cy="573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399" y="6108778"/>
            <a:ext cx="4071635" cy="174871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6700"/>
            <a:ext cx="12611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-645" dirty="0">
                <a:solidFill>
                  <a:srgbClr val="E9775A"/>
                </a:solidFill>
                <a:latin typeface="Malgun Gothic"/>
                <a:cs typeface="Malgun Gothic"/>
              </a:rPr>
              <a:t>01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6800" y="4419600"/>
            <a:ext cx="2578100" cy="257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4572000"/>
            <a:ext cx="2260600" cy="226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66045" y="5998438"/>
            <a:ext cx="5620385" cy="0"/>
          </a:xfrm>
          <a:custGeom>
            <a:avLst/>
            <a:gdLst/>
            <a:ahLst/>
            <a:cxnLst/>
            <a:rect l="l" t="t" r="r" b="b"/>
            <a:pathLst>
              <a:path w="5620384">
                <a:moveTo>
                  <a:pt x="0" y="0"/>
                </a:moveTo>
                <a:lnTo>
                  <a:pt x="5556542" y="0"/>
                </a:lnTo>
                <a:lnTo>
                  <a:pt x="5620042" y="0"/>
                </a:lnTo>
              </a:path>
            </a:pathLst>
          </a:custGeom>
          <a:ln w="1270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22588" y="5754598"/>
            <a:ext cx="487680" cy="487680"/>
          </a:xfrm>
          <a:custGeom>
            <a:avLst/>
            <a:gdLst/>
            <a:ahLst/>
            <a:cxnLst/>
            <a:rect l="l" t="t" r="r" b="b"/>
            <a:pathLst>
              <a:path w="487679" h="487679">
                <a:moveTo>
                  <a:pt x="0" y="0"/>
                </a:moveTo>
                <a:lnTo>
                  <a:pt x="0" y="487679"/>
                </a:lnTo>
                <a:lnTo>
                  <a:pt x="487679" y="2438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19700" y="4521200"/>
            <a:ext cx="2565400" cy="2374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295900" y="7162800"/>
            <a:ext cx="2414270" cy="579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500" dirty="0">
                <a:latin typeface="Malgun Gothic"/>
                <a:cs typeface="Malgun Gothic"/>
              </a:rPr>
              <a:t>program</a:t>
            </a:r>
            <a:r>
              <a:rPr sz="3600" b="1" spc="-395" dirty="0">
                <a:latin typeface="Malgun Gothic"/>
                <a:cs typeface="Malgun Gothic"/>
              </a:rPr>
              <a:t> </a:t>
            </a:r>
            <a:r>
              <a:rPr sz="3600" b="1" spc="-434" dirty="0">
                <a:latin typeface="Malgun Gothic"/>
                <a:cs typeface="Malgun Gothic"/>
              </a:rPr>
              <a:t>code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98600" y="2997200"/>
            <a:ext cx="10012045" cy="579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840" dirty="0">
                <a:latin typeface="Malgun Gothic"/>
                <a:cs typeface="Malgun Gothic"/>
              </a:rPr>
              <a:t>어떻게  </a:t>
            </a:r>
            <a:r>
              <a:rPr sz="3600" b="1" spc="-810" dirty="0">
                <a:latin typeface="Malgun Gothic"/>
                <a:cs typeface="Malgun Gothic"/>
              </a:rPr>
              <a:t>하면  </a:t>
            </a:r>
            <a:r>
              <a:rPr sz="3600" b="1" spc="-819" dirty="0">
                <a:latin typeface="Malgun Gothic"/>
                <a:cs typeface="Malgun Gothic"/>
              </a:rPr>
              <a:t>우리가  원하는  </a:t>
            </a:r>
            <a:r>
              <a:rPr sz="3600" b="1" spc="-775" dirty="0">
                <a:latin typeface="Malgun Gothic"/>
                <a:cs typeface="Malgun Gothic"/>
              </a:rPr>
              <a:t>대로  </a:t>
            </a:r>
            <a:r>
              <a:rPr sz="3600" b="1" spc="-865" dirty="0">
                <a:latin typeface="Malgun Gothic"/>
                <a:cs typeface="Malgun Gothic"/>
              </a:rPr>
              <a:t>컴퓨터를  </a:t>
            </a:r>
            <a:r>
              <a:rPr sz="3600" b="1" spc="-840" dirty="0">
                <a:latin typeface="Malgun Gothic"/>
                <a:cs typeface="Malgun Gothic"/>
              </a:rPr>
              <a:t>작동시킬  </a:t>
            </a:r>
            <a:r>
              <a:rPr sz="3600" b="1" spc="-830" dirty="0">
                <a:latin typeface="Malgun Gothic"/>
                <a:cs typeface="Malgun Gothic"/>
              </a:rPr>
              <a:t>수  </a:t>
            </a:r>
            <a:r>
              <a:rPr sz="3600" b="1" spc="-760" dirty="0">
                <a:latin typeface="Malgun Gothic"/>
                <a:cs typeface="Malgun Gothic"/>
              </a:rPr>
              <a:t> </a:t>
            </a:r>
            <a:r>
              <a:rPr sz="3600" b="1" spc="-605" dirty="0">
                <a:latin typeface="Malgun Gothic"/>
                <a:cs typeface="Malgun Gothic"/>
              </a:rPr>
              <a:t>있을까?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9100">
              <a:lnSpc>
                <a:spcPct val="100000"/>
              </a:lnSpc>
            </a:pPr>
            <a:r>
              <a:rPr spc="-825" dirty="0">
                <a:solidFill>
                  <a:srgbClr val="E9775A"/>
                </a:solidFill>
              </a:rPr>
              <a:t>소프트웨어란</a:t>
            </a:r>
            <a:r>
              <a:rPr spc="-190" dirty="0">
                <a:solidFill>
                  <a:srgbClr val="E9775A"/>
                </a:solidFill>
              </a:rPr>
              <a:t> </a:t>
            </a:r>
            <a:r>
              <a:rPr spc="-880" dirty="0">
                <a:solidFill>
                  <a:srgbClr val="E9775A"/>
                </a:solidFill>
              </a:rPr>
              <a:t>무엇인가</a:t>
            </a:r>
          </a:p>
          <a:p>
            <a:pPr marL="1752600">
              <a:lnSpc>
                <a:spcPct val="100000"/>
              </a:lnSpc>
              <a:spcBef>
                <a:spcPts val="700"/>
              </a:spcBef>
            </a:pPr>
            <a:r>
              <a:rPr sz="2000" b="1" spc="-450" dirty="0">
                <a:solidFill>
                  <a:srgbClr val="000000"/>
                </a:solidFill>
                <a:latin typeface="Malgun Gothic"/>
                <a:cs typeface="Malgun Gothic"/>
              </a:rPr>
              <a:t>소프트웨어란  </a:t>
            </a:r>
            <a:r>
              <a:rPr sz="2000" b="1" spc="-370" dirty="0">
                <a:solidFill>
                  <a:srgbClr val="000000"/>
                </a:solidFill>
                <a:latin typeface="Malgun Gothic"/>
                <a:cs typeface="Malgun Gothic"/>
              </a:rPr>
              <a:t>무엇인가?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sz="2000" b="1" spc="-330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325" dirty="0">
                <a:solidFill>
                  <a:srgbClr val="797979"/>
                </a:solidFill>
                <a:latin typeface="Malgun Gothic"/>
                <a:cs typeface="Malgun Gothic"/>
              </a:rPr>
              <a:t>python설치하기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0700" y="266700"/>
            <a:ext cx="151130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40" dirty="0">
                <a:solidFill>
                  <a:srgbClr val="4396C7"/>
                </a:solidFill>
                <a:latin typeface="Malgun Gothic"/>
                <a:cs typeface="Malgun Gothic"/>
              </a:rPr>
              <a:t>06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5500" y="469900"/>
            <a:ext cx="2938780" cy="1178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4396C7"/>
                </a:solidFill>
                <a:latin typeface="Malgun Gothic"/>
                <a:cs typeface="Malgun Gothic"/>
              </a:rPr>
              <a:t>함수</a:t>
            </a:r>
            <a:endParaRPr sz="5000">
              <a:latin typeface="Malgun Gothic"/>
              <a:cs typeface="Malgun Gothic"/>
            </a:endParaRPr>
          </a:p>
          <a:p>
            <a:pPr marL="76200">
              <a:lnSpc>
                <a:spcPct val="100000"/>
              </a:lnSpc>
              <a:spcBef>
                <a:spcPts val="700"/>
              </a:spcBef>
            </a:pPr>
            <a:r>
              <a:rPr sz="2000" b="1" spc="-455" dirty="0">
                <a:solidFill>
                  <a:srgbClr val="797979"/>
                </a:solidFill>
                <a:latin typeface="Malgun Gothic"/>
                <a:cs typeface="Malgun Gothic"/>
              </a:rPr>
              <a:t>함수의  </a:t>
            </a:r>
            <a:r>
              <a:rPr sz="2000" b="1" spc="-500" dirty="0">
                <a:solidFill>
                  <a:srgbClr val="797979"/>
                </a:solidFill>
                <a:latin typeface="Malgun Gothic"/>
                <a:cs typeface="Malgun Gothic"/>
              </a:rPr>
              <a:t>정의   및   </a:t>
            </a:r>
            <a:r>
              <a:rPr sz="2000" b="1" spc="-459" dirty="0">
                <a:solidFill>
                  <a:srgbClr val="797979"/>
                </a:solidFill>
                <a:latin typeface="Malgun Gothic"/>
                <a:cs typeface="Malgun Gothic"/>
              </a:rPr>
              <a:t>구조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latin typeface="Malgun Gothic"/>
                <a:cs typeface="Malgun Gothic"/>
              </a:rPr>
              <a:t>기본</a:t>
            </a:r>
            <a:r>
              <a:rPr sz="2000" b="1" spc="-515" dirty="0">
                <a:latin typeface="Malgun Gothic"/>
                <a:cs typeface="Malgun Gothic"/>
              </a:rPr>
              <a:t> </a:t>
            </a:r>
            <a:r>
              <a:rPr sz="2000" b="1" spc="-430" dirty="0">
                <a:latin typeface="Malgun Gothic"/>
                <a:cs typeface="Malgun Gothic"/>
              </a:rPr>
              <a:t>함수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3800" y="2197100"/>
            <a:ext cx="8691245" cy="2541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12900">
              <a:lnSpc>
                <a:spcPct val="100000"/>
              </a:lnSpc>
            </a:pPr>
            <a:r>
              <a:rPr sz="5000" spc="-725" dirty="0">
                <a:solidFill>
                  <a:srgbClr val="005F9F"/>
                </a:solidFill>
                <a:latin typeface="Malgun Gothic"/>
                <a:cs typeface="Malgun Gothic"/>
              </a:rPr>
              <a:t>자주쓰는  </a:t>
            </a:r>
            <a:r>
              <a:rPr sz="5000" spc="-800" dirty="0">
                <a:solidFill>
                  <a:srgbClr val="005F9F"/>
                </a:solidFill>
                <a:latin typeface="Malgun Gothic"/>
                <a:cs typeface="Malgun Gothic"/>
              </a:rPr>
              <a:t>함수를</a:t>
            </a:r>
            <a:r>
              <a:rPr sz="5000" spc="-630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5000" spc="-635" dirty="0">
                <a:solidFill>
                  <a:srgbClr val="005F9F"/>
                </a:solidFill>
                <a:latin typeface="Malgun Gothic"/>
                <a:cs typeface="Malgun Gothic"/>
              </a:rPr>
              <a:t>알아봅시다!</a:t>
            </a:r>
            <a:endParaRPr sz="5000">
              <a:latin typeface="Malgun Gothic"/>
              <a:cs typeface="Malgun Gothic"/>
            </a:endParaRPr>
          </a:p>
          <a:p>
            <a:pPr marL="12700">
              <a:lnSpc>
                <a:spcPts val="4400"/>
              </a:lnSpc>
              <a:spcBef>
                <a:spcPts val="3400"/>
              </a:spcBef>
            </a:pPr>
            <a:r>
              <a:rPr sz="4000" spc="-140" dirty="0">
                <a:solidFill>
                  <a:srgbClr val="1A69B5"/>
                </a:solidFill>
                <a:latin typeface="Malgun Gothic"/>
                <a:cs typeface="Malgun Gothic"/>
              </a:rPr>
              <a:t>import</a:t>
            </a:r>
            <a:r>
              <a:rPr sz="4000" spc="-175" dirty="0">
                <a:solidFill>
                  <a:srgbClr val="1A69B5"/>
                </a:solidFill>
                <a:latin typeface="Malgun Gothic"/>
                <a:cs typeface="Malgun Gothic"/>
              </a:rPr>
              <a:t> </a:t>
            </a:r>
            <a:r>
              <a:rPr sz="4000" spc="-180" dirty="0">
                <a:solidFill>
                  <a:srgbClr val="1A69B5"/>
                </a:solidFill>
                <a:latin typeface="Malgun Gothic"/>
                <a:cs typeface="Malgun Gothic"/>
              </a:rPr>
              <a:t>random</a:t>
            </a:r>
            <a:endParaRPr sz="4000">
              <a:latin typeface="Malgun Gothic"/>
              <a:cs typeface="Malgun Gothic"/>
            </a:endParaRPr>
          </a:p>
          <a:p>
            <a:pPr marL="12700">
              <a:lnSpc>
                <a:spcPts val="5600"/>
              </a:lnSpc>
            </a:pPr>
            <a:r>
              <a:rPr sz="5000" spc="-140" dirty="0">
                <a:solidFill>
                  <a:srgbClr val="4396C7"/>
                </a:solidFill>
                <a:latin typeface="Malgun Gothic"/>
                <a:cs typeface="Malgun Gothic"/>
              </a:rPr>
              <a:t>random.random() </a:t>
            </a:r>
            <a:r>
              <a:rPr sz="3000" spc="345" dirty="0">
                <a:solidFill>
                  <a:srgbClr val="797979"/>
                </a:solidFill>
                <a:latin typeface="Malgun Gothic"/>
                <a:cs typeface="Malgun Gothic"/>
              </a:rPr>
              <a:t>_</a:t>
            </a:r>
            <a:r>
              <a:rPr sz="3000" spc="-4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500" spc="-545" dirty="0">
                <a:solidFill>
                  <a:srgbClr val="797979"/>
                </a:solidFill>
                <a:latin typeface="Malgun Gothic"/>
                <a:cs typeface="Malgun Gothic"/>
              </a:rPr>
              <a:t>랜덤한  </a:t>
            </a:r>
            <a:r>
              <a:rPr sz="2500" spc="-575" dirty="0">
                <a:solidFill>
                  <a:srgbClr val="797979"/>
                </a:solidFill>
                <a:latin typeface="Malgun Gothic"/>
                <a:cs typeface="Malgun Gothic"/>
              </a:rPr>
              <a:t>수  </a:t>
            </a:r>
            <a:r>
              <a:rPr sz="2500" spc="-565" dirty="0">
                <a:solidFill>
                  <a:srgbClr val="797979"/>
                </a:solidFill>
                <a:latin typeface="Malgun Gothic"/>
                <a:cs typeface="Malgun Gothic"/>
              </a:rPr>
              <a:t>생성</a:t>
            </a:r>
            <a:endParaRPr sz="250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19200" y="5791200"/>
            <a:ext cx="5041900" cy="1993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82700" y="5194300"/>
            <a:ext cx="397192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535" dirty="0">
                <a:latin typeface="Malgun Gothic"/>
                <a:cs typeface="Malgun Gothic"/>
              </a:rPr>
              <a:t>0에서 </a:t>
            </a:r>
            <a:r>
              <a:rPr sz="3000" spc="-690" dirty="0">
                <a:latin typeface="Malgun Gothic"/>
                <a:cs typeface="Malgun Gothic"/>
              </a:rPr>
              <a:t>1사이의  </a:t>
            </a:r>
            <a:r>
              <a:rPr sz="3000" spc="-650" dirty="0">
                <a:latin typeface="Malgun Gothic"/>
                <a:cs typeface="Malgun Gothic"/>
              </a:rPr>
              <a:t>랜덤한  </a:t>
            </a:r>
            <a:r>
              <a:rPr sz="3000" spc="-690" dirty="0">
                <a:latin typeface="Malgun Gothic"/>
                <a:cs typeface="Malgun Gothic"/>
              </a:rPr>
              <a:t>수 </a:t>
            </a:r>
            <a:r>
              <a:rPr sz="3000" spc="-455" dirty="0">
                <a:latin typeface="Malgun Gothic"/>
                <a:cs typeface="Malgun Gothic"/>
              </a:rPr>
              <a:t> </a:t>
            </a:r>
            <a:r>
              <a:rPr sz="3000" spc="-675" dirty="0">
                <a:latin typeface="Malgun Gothic"/>
                <a:cs typeface="Malgun Gothic"/>
              </a:rPr>
              <a:t>생성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819900" y="6172200"/>
            <a:ext cx="5283200" cy="1943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870700" y="5194300"/>
            <a:ext cx="3608704" cy="929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550"/>
              </a:lnSpc>
            </a:pPr>
            <a:r>
              <a:rPr sz="3000" b="1" spc="-320" dirty="0">
                <a:solidFill>
                  <a:srgbClr val="4396C7"/>
                </a:solidFill>
                <a:latin typeface="Malgun Gothic"/>
                <a:cs typeface="Malgun Gothic"/>
              </a:rPr>
              <a:t>random.randrange()</a:t>
            </a:r>
            <a:endParaRPr sz="3000">
              <a:latin typeface="Malgun Gothic"/>
              <a:cs typeface="Malgun Gothic"/>
            </a:endParaRPr>
          </a:p>
          <a:p>
            <a:pPr marL="50800">
              <a:lnSpc>
                <a:spcPts val="3550"/>
              </a:lnSpc>
            </a:pPr>
            <a:r>
              <a:rPr sz="3000" spc="-690" dirty="0">
                <a:latin typeface="Malgun Gothic"/>
                <a:cs typeface="Malgun Gothic"/>
              </a:rPr>
              <a:t>범위내에서  </a:t>
            </a:r>
            <a:r>
              <a:rPr sz="3000" spc="-650" dirty="0">
                <a:latin typeface="Malgun Gothic"/>
                <a:cs typeface="Malgun Gothic"/>
              </a:rPr>
              <a:t>랜덤한  </a:t>
            </a:r>
            <a:r>
              <a:rPr sz="3000" spc="-690" dirty="0">
                <a:latin typeface="Malgun Gothic"/>
                <a:cs typeface="Malgun Gothic"/>
              </a:rPr>
              <a:t>수</a:t>
            </a:r>
            <a:r>
              <a:rPr sz="3000" spc="-340" dirty="0">
                <a:latin typeface="Malgun Gothic"/>
                <a:cs typeface="Malgun Gothic"/>
              </a:rPr>
              <a:t> </a:t>
            </a:r>
            <a:r>
              <a:rPr sz="3000" spc="-675" dirty="0">
                <a:latin typeface="Malgun Gothic"/>
                <a:cs typeface="Malgun Gothic"/>
              </a:rPr>
              <a:t>생성</a:t>
            </a:r>
            <a:endParaRPr sz="3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4396C7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71600" y="4775200"/>
            <a:ext cx="10480040" cy="169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819" dirty="0">
                <a:latin typeface="Malgun Gothic"/>
                <a:cs typeface="Malgun Gothic"/>
              </a:rPr>
              <a:t>높이가  </a:t>
            </a:r>
            <a:r>
              <a:rPr sz="3600" spc="-755" dirty="0">
                <a:latin typeface="Malgun Gothic"/>
                <a:cs typeface="Malgun Gothic"/>
              </a:rPr>
              <a:t>5짜리인  </a:t>
            </a:r>
            <a:r>
              <a:rPr sz="3600" spc="-865" dirty="0">
                <a:latin typeface="Malgun Gothic"/>
                <a:cs typeface="Malgun Gothic"/>
              </a:rPr>
              <a:t>별을  </a:t>
            </a:r>
            <a:r>
              <a:rPr sz="3600" spc="-840" dirty="0">
                <a:latin typeface="Malgun Gothic"/>
                <a:cs typeface="Malgun Gothic"/>
              </a:rPr>
              <a:t>출력하려고 </a:t>
            </a:r>
            <a:r>
              <a:rPr sz="3600" spc="-705" dirty="0">
                <a:latin typeface="Malgun Gothic"/>
                <a:cs typeface="Malgun Gothic"/>
              </a:rPr>
              <a:t> </a:t>
            </a:r>
            <a:r>
              <a:rPr sz="3600" spc="-555" dirty="0">
                <a:latin typeface="Malgun Gothic"/>
                <a:cs typeface="Malgun Gothic"/>
              </a:rPr>
              <a:t>한다.</a:t>
            </a:r>
            <a:endParaRPr sz="36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600" spc="-795" dirty="0">
                <a:latin typeface="Malgun Gothic"/>
                <a:cs typeface="Malgun Gothic"/>
              </a:rPr>
              <a:t>직각삼각형  </a:t>
            </a:r>
            <a:r>
              <a:rPr sz="3600" spc="-75" dirty="0">
                <a:latin typeface="Malgun Gothic"/>
                <a:cs typeface="Malgun Gothic"/>
              </a:rPr>
              <a:t>, </a:t>
            </a:r>
            <a:r>
              <a:rPr sz="3600" spc="-830" dirty="0">
                <a:latin typeface="Malgun Gothic"/>
                <a:cs typeface="Malgun Gothic"/>
              </a:rPr>
              <a:t>이등변삼각형  </a:t>
            </a:r>
            <a:r>
              <a:rPr sz="3600" spc="-75" dirty="0">
                <a:latin typeface="Malgun Gothic"/>
                <a:cs typeface="Malgun Gothic"/>
              </a:rPr>
              <a:t>, </a:t>
            </a:r>
            <a:r>
              <a:rPr sz="3600" spc="-810" dirty="0">
                <a:latin typeface="Malgun Gothic"/>
                <a:cs typeface="Malgun Gothic"/>
              </a:rPr>
              <a:t>다이아몬드꼴을  </a:t>
            </a:r>
            <a:r>
              <a:rPr sz="3600" spc="-819" dirty="0">
                <a:latin typeface="Malgun Gothic"/>
                <a:cs typeface="Malgun Gothic"/>
              </a:rPr>
              <a:t>순서대로</a:t>
            </a:r>
            <a:r>
              <a:rPr sz="3600" spc="-805" dirty="0">
                <a:latin typeface="Malgun Gothic"/>
                <a:cs typeface="Malgun Gothic"/>
              </a:rPr>
              <a:t> </a:t>
            </a:r>
            <a:r>
              <a:rPr sz="3600" spc="-815" dirty="0">
                <a:latin typeface="Malgun Gothic"/>
                <a:cs typeface="Malgun Gothic"/>
              </a:rPr>
              <a:t>출력하여라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>
                <a:solidFill>
                  <a:srgbClr val="4396C7"/>
                </a:solidFill>
              </a:rPr>
              <a:t>실습</a:t>
            </a:r>
            <a:r>
              <a:rPr sz="12000" spc="-2835" baseline="-15972" dirty="0">
                <a:solidFill>
                  <a:srgbClr val="4396C7"/>
                </a:solidFill>
              </a:rPr>
              <a:t> </a:t>
            </a:r>
            <a:r>
              <a:rPr sz="5000" spc="-900" dirty="0">
                <a:solidFill>
                  <a:srgbClr val="4396C7"/>
                </a:solidFill>
              </a:rPr>
              <a:t>별찍기</a:t>
            </a:r>
            <a:endParaRPr sz="5000"/>
          </a:p>
        </p:txBody>
      </p:sp>
      <p:sp>
        <p:nvSpPr>
          <p:cNvPr id="6" name="object 6"/>
          <p:cNvSpPr txBox="1"/>
          <p:nvPr/>
        </p:nvSpPr>
        <p:spPr>
          <a:xfrm>
            <a:off x="2273300" y="1625600"/>
            <a:ext cx="99568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480" dirty="0">
                <a:latin typeface="Malgun Gothic"/>
                <a:cs typeface="Malgun Gothic"/>
              </a:rPr>
              <a:t>별출</a:t>
            </a:r>
            <a:r>
              <a:rPr sz="2000" spc="-470" dirty="0">
                <a:latin typeface="Malgun Gothic"/>
                <a:cs typeface="Malgun Gothic"/>
              </a:rPr>
              <a:t>력하기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1100" y="2997200"/>
            <a:ext cx="1818639" cy="631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430" dirty="0">
                <a:solidFill>
                  <a:srgbClr val="1A69B5"/>
                </a:solidFill>
                <a:latin typeface="Gulim"/>
                <a:cs typeface="Gulim"/>
              </a:rPr>
              <a:t>실행화</a:t>
            </a:r>
            <a:r>
              <a:rPr sz="4000" spc="-600" dirty="0">
                <a:solidFill>
                  <a:srgbClr val="1A69B5"/>
                </a:solidFill>
                <a:latin typeface="Gulim"/>
                <a:cs typeface="Gulim"/>
              </a:rPr>
              <a:t>면</a:t>
            </a:r>
            <a:endParaRPr sz="4000">
              <a:latin typeface="Gulim"/>
              <a:cs typeface="Guli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49500" y="4368800"/>
            <a:ext cx="905510" cy="2415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110" dirty="0">
                <a:solidFill>
                  <a:srgbClr val="005F9F"/>
                </a:solidFill>
                <a:latin typeface="Malgun Gothic"/>
                <a:cs typeface="Malgun Gothic"/>
              </a:rPr>
              <a:t>*</a:t>
            </a:r>
            <a:endParaRPr sz="3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3000" spc="110" dirty="0">
                <a:solidFill>
                  <a:srgbClr val="005F9F"/>
                </a:solidFill>
                <a:latin typeface="Malgun Gothic"/>
                <a:cs typeface="Malgun Gothic"/>
              </a:rPr>
              <a:t>**</a:t>
            </a:r>
            <a:endParaRPr sz="3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3000" spc="110" dirty="0">
                <a:solidFill>
                  <a:srgbClr val="005F9F"/>
                </a:solidFill>
                <a:latin typeface="Malgun Gothic"/>
                <a:cs typeface="Malgun Gothic"/>
              </a:rPr>
              <a:t>***</a:t>
            </a:r>
            <a:endParaRPr sz="3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3000" spc="110" dirty="0">
                <a:solidFill>
                  <a:srgbClr val="005F9F"/>
                </a:solidFill>
                <a:latin typeface="Malgun Gothic"/>
                <a:cs typeface="Malgun Gothic"/>
              </a:rPr>
              <a:t>****</a:t>
            </a:r>
            <a:endParaRPr sz="3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3000" spc="110" dirty="0">
                <a:solidFill>
                  <a:srgbClr val="005F9F"/>
                </a:solidFill>
                <a:latin typeface="Malgun Gothic"/>
                <a:cs typeface="Malgun Gothic"/>
              </a:rPr>
              <a:t>*****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34019" y="4495800"/>
            <a:ext cx="905510" cy="2415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01600" algn="ctr">
              <a:lnSpc>
                <a:spcPct val="100000"/>
              </a:lnSpc>
            </a:pPr>
            <a:r>
              <a:rPr sz="3000" spc="110" dirty="0">
                <a:solidFill>
                  <a:srgbClr val="005F9F"/>
                </a:solidFill>
                <a:latin typeface="Malgun Gothic"/>
                <a:cs typeface="Malgun Gothic"/>
              </a:rPr>
              <a:t>*</a:t>
            </a:r>
            <a:endParaRPr sz="3000">
              <a:latin typeface="Malgun Gothic"/>
              <a:cs typeface="Malgun Gothic"/>
            </a:endParaRPr>
          </a:p>
          <a:p>
            <a:pPr marR="146050" algn="ctr">
              <a:lnSpc>
                <a:spcPct val="100000"/>
              </a:lnSpc>
              <a:spcBef>
                <a:spcPts val="200"/>
              </a:spcBef>
            </a:pPr>
            <a:r>
              <a:rPr sz="3000" spc="110" dirty="0">
                <a:solidFill>
                  <a:srgbClr val="005F9F"/>
                </a:solidFill>
                <a:latin typeface="Malgun Gothic"/>
                <a:cs typeface="Malgun Gothic"/>
              </a:rPr>
              <a:t>***</a:t>
            </a:r>
            <a:endParaRPr sz="300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200"/>
              </a:spcBef>
            </a:pPr>
            <a:r>
              <a:rPr sz="3000" spc="110" dirty="0">
                <a:solidFill>
                  <a:srgbClr val="005F9F"/>
                </a:solidFill>
                <a:latin typeface="Malgun Gothic"/>
                <a:cs typeface="Malgun Gothic"/>
              </a:rPr>
              <a:t>*****</a:t>
            </a:r>
            <a:endParaRPr sz="3000">
              <a:latin typeface="Malgun Gothic"/>
              <a:cs typeface="Malgun Gothic"/>
            </a:endParaRPr>
          </a:p>
          <a:p>
            <a:pPr marR="146050" algn="ctr">
              <a:lnSpc>
                <a:spcPct val="100000"/>
              </a:lnSpc>
              <a:spcBef>
                <a:spcPts val="200"/>
              </a:spcBef>
            </a:pPr>
            <a:r>
              <a:rPr sz="3000" spc="110" dirty="0">
                <a:solidFill>
                  <a:srgbClr val="005F9F"/>
                </a:solidFill>
                <a:latin typeface="Malgun Gothic"/>
                <a:cs typeface="Malgun Gothic"/>
              </a:rPr>
              <a:t>***</a:t>
            </a:r>
            <a:endParaRPr sz="3000">
              <a:latin typeface="Malgun Gothic"/>
              <a:cs typeface="Malgun Gothic"/>
            </a:endParaRPr>
          </a:p>
          <a:p>
            <a:pPr marL="210820">
              <a:lnSpc>
                <a:spcPct val="100000"/>
              </a:lnSpc>
              <a:spcBef>
                <a:spcPts val="200"/>
              </a:spcBef>
            </a:pPr>
            <a:r>
              <a:rPr sz="3000" spc="110" dirty="0">
                <a:solidFill>
                  <a:srgbClr val="005F9F"/>
                </a:solidFill>
                <a:latin typeface="Malgun Gothic"/>
                <a:cs typeface="Malgun Gothic"/>
              </a:rPr>
              <a:t>*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0" y="783170"/>
            <a:ext cx="13004800" cy="1270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Times New Roman"/>
              <a:cs typeface="Times New Roman"/>
            </a:endParaRPr>
          </a:p>
          <a:p>
            <a:pPr marL="2286000">
              <a:lnSpc>
                <a:spcPct val="100000"/>
              </a:lnSpc>
            </a:pPr>
            <a:r>
              <a:rPr sz="2000" spc="-475" dirty="0">
                <a:latin typeface="Malgun Gothic"/>
                <a:cs typeface="Malgun Gothic"/>
              </a:rPr>
              <a:t>별출력하기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4396C7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>
                <a:solidFill>
                  <a:srgbClr val="4396C7"/>
                </a:solidFill>
              </a:rPr>
              <a:t>실습</a:t>
            </a:r>
            <a:r>
              <a:rPr sz="12000" spc="-2835" baseline="-15972" dirty="0">
                <a:solidFill>
                  <a:srgbClr val="4396C7"/>
                </a:solidFill>
              </a:rPr>
              <a:t> </a:t>
            </a:r>
            <a:r>
              <a:rPr sz="5000" spc="-900" dirty="0">
                <a:solidFill>
                  <a:srgbClr val="4396C7"/>
                </a:solidFill>
              </a:rPr>
              <a:t>별찍기</a:t>
            </a:r>
            <a:endParaRPr sz="5000"/>
          </a:p>
        </p:txBody>
      </p:sp>
      <p:sp>
        <p:nvSpPr>
          <p:cNvPr id="10" name="TextBox 9"/>
          <p:cNvSpPr txBox="1"/>
          <p:nvPr/>
        </p:nvSpPr>
        <p:spPr>
          <a:xfrm>
            <a:off x="4744268" y="4368800"/>
            <a:ext cx="203132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        *</a:t>
            </a:r>
          </a:p>
          <a:p>
            <a:r>
              <a:rPr lang="en-US" sz="3200" dirty="0"/>
              <a:t>      ***</a:t>
            </a:r>
          </a:p>
          <a:p>
            <a:r>
              <a:rPr lang="en-US" sz="3200" dirty="0"/>
              <a:t>    *****</a:t>
            </a:r>
          </a:p>
          <a:p>
            <a:r>
              <a:rPr lang="en-US" sz="3200" dirty="0"/>
              <a:t>  *******</a:t>
            </a:r>
          </a:p>
          <a:p>
            <a:r>
              <a:rPr lang="en-US" sz="3200" dirty="0"/>
              <a:t>*********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4396C7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100" y="444500"/>
            <a:ext cx="8239760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 err="1">
                <a:solidFill>
                  <a:srgbClr val="4396C7"/>
                </a:solidFill>
              </a:rPr>
              <a:t>실습</a:t>
            </a:r>
            <a:r>
              <a:rPr sz="12000" spc="-2039" baseline="-15972" dirty="0">
                <a:solidFill>
                  <a:srgbClr val="4396C7"/>
                </a:solidFill>
              </a:rPr>
              <a:t> </a:t>
            </a:r>
            <a:r>
              <a:rPr lang="ko-KR" altLang="en-US" sz="5000" spc="-805" dirty="0">
                <a:solidFill>
                  <a:srgbClr val="4396C7"/>
                </a:solidFill>
              </a:rPr>
              <a:t>계산기를 만들어 봅시다</a:t>
            </a:r>
            <a:endParaRPr sz="5000" dirty="0"/>
          </a:p>
        </p:txBody>
      </p:sp>
      <p:sp>
        <p:nvSpPr>
          <p:cNvPr id="5" name="object 5"/>
          <p:cNvSpPr txBox="1"/>
          <p:nvPr/>
        </p:nvSpPr>
        <p:spPr>
          <a:xfrm>
            <a:off x="2286000" y="1625600"/>
            <a:ext cx="29210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2000" spc="-434" dirty="0">
                <a:latin typeface="Malgun Gothic"/>
                <a:cs typeface="Malgun Gothic"/>
              </a:rPr>
              <a:t>사용자   정의    </a:t>
            </a:r>
            <a:r>
              <a:rPr sz="2000" spc="-465" dirty="0" err="1">
                <a:latin typeface="Malgun Gothic"/>
                <a:cs typeface="Malgun Gothic"/>
              </a:rPr>
              <a:t>함수</a:t>
            </a:r>
            <a:r>
              <a:rPr sz="2000" spc="-285" dirty="0">
                <a:latin typeface="Malgun Gothic"/>
                <a:cs typeface="Malgun Gothic"/>
              </a:rPr>
              <a:t> </a:t>
            </a:r>
            <a:r>
              <a:rPr sz="2000" spc="-440" dirty="0">
                <a:latin typeface="Malgun Gothic"/>
                <a:cs typeface="Malgun Gothic"/>
              </a:rPr>
              <a:t>사용하기</a:t>
            </a: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7" name="object 14"/>
          <p:cNvSpPr/>
          <p:nvPr/>
        </p:nvSpPr>
        <p:spPr>
          <a:xfrm>
            <a:off x="890777" y="4343400"/>
            <a:ext cx="5002023" cy="411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880082" y="2959100"/>
            <a:ext cx="84113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/>
              <a:t>addition(</a:t>
            </a:r>
            <a:r>
              <a:rPr lang="en-US" altLang="ko-KR" sz="3000" dirty="0" err="1"/>
              <a:t>x,y</a:t>
            </a:r>
            <a:r>
              <a:rPr lang="en-US" altLang="ko-KR" sz="3000" dirty="0"/>
              <a:t>) </a:t>
            </a:r>
            <a:r>
              <a:rPr lang="ko-KR" altLang="en-US" sz="3000" dirty="0"/>
              <a:t>함수와 </a:t>
            </a:r>
            <a:r>
              <a:rPr lang="en-US" altLang="ko-KR" sz="3000" dirty="0"/>
              <a:t>subtraction(</a:t>
            </a:r>
            <a:r>
              <a:rPr lang="en-US" altLang="ko-KR" sz="3000" dirty="0" err="1"/>
              <a:t>x,y</a:t>
            </a:r>
            <a:r>
              <a:rPr lang="en-US" altLang="ko-KR" sz="3000" dirty="0"/>
              <a:t>) </a:t>
            </a:r>
            <a:r>
              <a:rPr lang="ko-KR" altLang="en-US" sz="3000" dirty="0"/>
              <a:t>함수를 만들어</a:t>
            </a:r>
            <a:endParaRPr lang="en-US" altLang="ko-KR" sz="3000" dirty="0"/>
          </a:p>
          <a:p>
            <a:r>
              <a:rPr lang="ko-KR" altLang="en-US" sz="3000" dirty="0"/>
              <a:t>아래와 같이 출력되는 프로그램을 만들어 보세요</a:t>
            </a:r>
            <a:endParaRPr lang="en-US" altLang="ko-KR" sz="3000" dirty="0"/>
          </a:p>
        </p:txBody>
      </p:sp>
      <p:sp>
        <p:nvSpPr>
          <p:cNvPr id="9" name="object 14"/>
          <p:cNvSpPr/>
          <p:nvPr/>
        </p:nvSpPr>
        <p:spPr>
          <a:xfrm>
            <a:off x="6695574" y="5085288"/>
            <a:ext cx="6014452" cy="32004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8"/>
          <p:cNvSpPr/>
          <p:nvPr/>
        </p:nvSpPr>
        <p:spPr>
          <a:xfrm>
            <a:off x="8178800" y="5466634"/>
            <a:ext cx="4388292" cy="476966"/>
          </a:xfrm>
          <a:custGeom>
            <a:avLst/>
            <a:gdLst/>
            <a:ahLst/>
            <a:cxnLst/>
            <a:rect l="l" t="t" r="r" b="b"/>
            <a:pathLst>
              <a:path w="3941445" h="335279">
                <a:moveTo>
                  <a:pt x="0" y="0"/>
                </a:moveTo>
                <a:lnTo>
                  <a:pt x="3941064" y="0"/>
                </a:lnTo>
                <a:lnTo>
                  <a:pt x="3941064" y="335279"/>
                </a:lnTo>
                <a:lnTo>
                  <a:pt x="0" y="335279"/>
                </a:lnTo>
                <a:lnTo>
                  <a:pt x="0" y="0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6"/>
          <p:cNvSpPr/>
          <p:nvPr/>
        </p:nvSpPr>
        <p:spPr>
          <a:xfrm>
            <a:off x="7911648" y="7848600"/>
            <a:ext cx="1791152" cy="437089"/>
          </a:xfrm>
          <a:custGeom>
            <a:avLst/>
            <a:gdLst/>
            <a:ahLst/>
            <a:cxnLst/>
            <a:rect l="l" t="t" r="r" b="b"/>
            <a:pathLst>
              <a:path w="1489075" h="259079">
                <a:moveTo>
                  <a:pt x="0" y="0"/>
                </a:moveTo>
                <a:lnTo>
                  <a:pt x="1488948" y="0"/>
                </a:lnTo>
                <a:lnTo>
                  <a:pt x="1488948" y="259080"/>
                </a:lnTo>
                <a:lnTo>
                  <a:pt x="0" y="259080"/>
                </a:lnTo>
                <a:lnTo>
                  <a:pt x="0" y="0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6695574" y="4608234"/>
            <a:ext cx="16356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힌트</a:t>
            </a:r>
            <a:r>
              <a:rPr lang="en-US" altLang="ko-KR" sz="2500" dirty="0"/>
              <a:t>.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1947155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4396C7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>
                <a:solidFill>
                  <a:srgbClr val="4396C7"/>
                </a:solidFill>
              </a:rPr>
              <a:t>실습 </a:t>
            </a:r>
            <a:r>
              <a:rPr sz="5000" spc="-805" dirty="0">
                <a:solidFill>
                  <a:srgbClr val="4396C7"/>
                </a:solidFill>
              </a:rPr>
              <a:t>로또</a:t>
            </a:r>
            <a:r>
              <a:rPr sz="5000" spc="-640" dirty="0">
                <a:solidFill>
                  <a:srgbClr val="4396C7"/>
                </a:solidFill>
              </a:rPr>
              <a:t> </a:t>
            </a:r>
            <a:r>
              <a:rPr sz="5000" spc="-844" dirty="0">
                <a:solidFill>
                  <a:srgbClr val="4396C7"/>
                </a:solidFill>
              </a:rPr>
              <a:t>발표하기</a:t>
            </a:r>
            <a:endParaRPr sz="5000"/>
          </a:p>
        </p:txBody>
      </p:sp>
      <p:sp>
        <p:nvSpPr>
          <p:cNvPr id="5" name="object 5"/>
          <p:cNvSpPr txBox="1"/>
          <p:nvPr/>
        </p:nvSpPr>
        <p:spPr>
          <a:xfrm>
            <a:off x="2273300" y="1625600"/>
            <a:ext cx="292100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434" dirty="0">
                <a:latin typeface="Malgun Gothic"/>
                <a:cs typeface="Malgun Gothic"/>
              </a:rPr>
              <a:t>랜덤함수와  </a:t>
            </a:r>
            <a:r>
              <a:rPr sz="2000" spc="-465" dirty="0">
                <a:latin typeface="Malgun Gothic"/>
                <a:cs typeface="Malgun Gothic"/>
              </a:rPr>
              <a:t>입출력함수</a:t>
            </a:r>
            <a:r>
              <a:rPr sz="2000" spc="-285" dirty="0">
                <a:latin typeface="Malgun Gothic"/>
                <a:cs typeface="Malgun Gothic"/>
              </a:rPr>
              <a:t> </a:t>
            </a:r>
            <a:r>
              <a:rPr sz="2000" spc="-440" dirty="0">
                <a:latin typeface="Malgun Gothic"/>
                <a:cs typeface="Malgun Gothic"/>
              </a:rPr>
              <a:t>사용하기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37000" y="4576876"/>
            <a:ext cx="4721860" cy="1604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0" marR="5080" indent="-177800">
              <a:lnSpc>
                <a:spcPct val="161500"/>
              </a:lnSpc>
            </a:pPr>
            <a:r>
              <a:rPr sz="3200" spc="-745" dirty="0">
                <a:latin typeface="Malgun Gothic"/>
                <a:cs typeface="Malgun Gothic"/>
              </a:rPr>
              <a:t>컴퓨터가 </a:t>
            </a:r>
            <a:r>
              <a:rPr sz="3200" spc="-750" dirty="0">
                <a:latin typeface="Malgun Gothic"/>
                <a:cs typeface="Malgun Gothic"/>
              </a:rPr>
              <a:t>1부터 </a:t>
            </a:r>
            <a:r>
              <a:rPr sz="3200" spc="-550" dirty="0">
                <a:latin typeface="Malgun Gothic"/>
                <a:cs typeface="Malgun Gothic"/>
              </a:rPr>
              <a:t>45까지의 </a:t>
            </a:r>
            <a:r>
              <a:rPr sz="3200" spc="-740" dirty="0">
                <a:latin typeface="Malgun Gothic"/>
                <a:cs typeface="Malgun Gothic"/>
              </a:rPr>
              <a:t>수 </a:t>
            </a:r>
            <a:r>
              <a:rPr sz="3200" spc="-680" dirty="0">
                <a:latin typeface="Malgun Gothic"/>
                <a:cs typeface="Malgun Gothic"/>
              </a:rPr>
              <a:t>중에  </a:t>
            </a:r>
            <a:r>
              <a:rPr sz="3200" spc="-780" dirty="0">
                <a:latin typeface="Malgun Gothic"/>
                <a:cs typeface="Malgun Gothic"/>
              </a:rPr>
              <a:t>임의로  </a:t>
            </a:r>
            <a:r>
              <a:rPr sz="3200" spc="-570" dirty="0">
                <a:latin typeface="Malgun Gothic"/>
                <a:cs typeface="Malgun Gothic"/>
              </a:rPr>
              <a:t>6개의 </a:t>
            </a:r>
            <a:r>
              <a:rPr sz="3200" spc="-705" dirty="0">
                <a:latin typeface="Malgun Gothic"/>
                <a:cs typeface="Malgun Gothic"/>
              </a:rPr>
              <a:t>숫자를 </a:t>
            </a:r>
            <a:r>
              <a:rPr sz="3200" spc="-365" dirty="0">
                <a:latin typeface="Malgun Gothic"/>
                <a:cs typeface="Malgun Gothic"/>
              </a:rPr>
              <a:t> </a:t>
            </a:r>
            <a:r>
              <a:rPr sz="3200" spc="-605" dirty="0">
                <a:latin typeface="Malgun Gothic"/>
                <a:cs typeface="Malgun Gothic"/>
              </a:rPr>
              <a:t>출력한다.</a:t>
            </a:r>
            <a:endParaRPr sz="32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4000" y="4584700"/>
            <a:ext cx="5939155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-830" dirty="0">
                <a:solidFill>
                  <a:srgbClr val="005F9F"/>
                </a:solidFill>
                <a:latin typeface="Malgun Gothic"/>
                <a:cs typeface="Malgun Gothic"/>
              </a:rPr>
              <a:t>오늘의  </a:t>
            </a:r>
            <a:r>
              <a:rPr sz="3500" spc="-819" dirty="0">
                <a:solidFill>
                  <a:srgbClr val="005F9F"/>
                </a:solidFill>
                <a:latin typeface="Malgun Gothic"/>
                <a:cs typeface="Malgun Gothic"/>
              </a:rPr>
              <a:t>로또번호는  </a:t>
            </a:r>
            <a:r>
              <a:rPr sz="3500" spc="65" dirty="0">
                <a:solidFill>
                  <a:srgbClr val="005F9F"/>
                </a:solidFill>
                <a:latin typeface="Malgun Gothic"/>
                <a:cs typeface="Malgun Gothic"/>
              </a:rPr>
              <a:t>: </a:t>
            </a:r>
            <a:r>
              <a:rPr sz="3500" spc="-350" dirty="0">
                <a:solidFill>
                  <a:srgbClr val="005F9F"/>
                </a:solidFill>
                <a:latin typeface="Malgun Gothic"/>
                <a:cs typeface="Malgun Gothic"/>
              </a:rPr>
              <a:t>3 </a:t>
            </a:r>
            <a:r>
              <a:rPr sz="3500" spc="-395" dirty="0">
                <a:solidFill>
                  <a:srgbClr val="005F9F"/>
                </a:solidFill>
                <a:latin typeface="Malgun Gothic"/>
                <a:cs typeface="Malgun Gothic"/>
              </a:rPr>
              <a:t>29 </a:t>
            </a:r>
            <a:r>
              <a:rPr sz="3500" spc="-365" dirty="0">
                <a:solidFill>
                  <a:srgbClr val="005F9F"/>
                </a:solidFill>
                <a:latin typeface="Malgun Gothic"/>
                <a:cs typeface="Malgun Gothic"/>
              </a:rPr>
              <a:t>37 </a:t>
            </a:r>
            <a:r>
              <a:rPr sz="3500" spc="-540" dirty="0">
                <a:solidFill>
                  <a:srgbClr val="005F9F"/>
                </a:solidFill>
                <a:latin typeface="Malgun Gothic"/>
                <a:cs typeface="Malgun Gothic"/>
              </a:rPr>
              <a:t>10 </a:t>
            </a:r>
            <a:r>
              <a:rPr sz="3500" spc="-60" dirty="0">
                <a:solidFill>
                  <a:srgbClr val="005F9F"/>
                </a:solidFill>
                <a:latin typeface="Malgun Gothic"/>
                <a:cs typeface="Malgun Gothic"/>
              </a:rPr>
              <a:t>44</a:t>
            </a:r>
            <a:r>
              <a:rPr sz="3500" spc="-254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3500" spc="-560" dirty="0">
                <a:solidFill>
                  <a:srgbClr val="005F9F"/>
                </a:solidFill>
                <a:latin typeface="Malgun Gothic"/>
                <a:cs typeface="Malgun Gothic"/>
              </a:rPr>
              <a:t>31</a:t>
            </a:r>
            <a:endParaRPr sz="3500" dirty="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0" y="783170"/>
            <a:ext cx="13004800" cy="1270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Times New Roman"/>
              <a:cs typeface="Times New Roman"/>
            </a:endParaRPr>
          </a:p>
          <a:p>
            <a:pPr marL="2286000">
              <a:lnSpc>
                <a:spcPct val="100000"/>
              </a:lnSpc>
            </a:pPr>
            <a:r>
              <a:rPr sz="2000" spc="-434" dirty="0">
                <a:latin typeface="Malgun Gothic"/>
                <a:cs typeface="Malgun Gothic"/>
              </a:rPr>
              <a:t>랜덤함수와  </a:t>
            </a:r>
            <a:r>
              <a:rPr sz="2000" spc="-465" dirty="0">
                <a:latin typeface="Malgun Gothic"/>
                <a:cs typeface="Malgun Gothic"/>
              </a:rPr>
              <a:t>입출력함수</a:t>
            </a:r>
            <a:r>
              <a:rPr sz="2000" spc="-285" dirty="0">
                <a:latin typeface="Malgun Gothic"/>
                <a:cs typeface="Malgun Gothic"/>
              </a:rPr>
              <a:t> </a:t>
            </a:r>
            <a:r>
              <a:rPr sz="2000" spc="-440" dirty="0">
                <a:latin typeface="Malgun Gothic"/>
                <a:cs typeface="Malgun Gothic"/>
              </a:rPr>
              <a:t>사용하기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4396C7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>
                <a:solidFill>
                  <a:srgbClr val="4396C7"/>
                </a:solidFill>
              </a:rPr>
              <a:t>실습 </a:t>
            </a:r>
            <a:r>
              <a:rPr sz="5000" spc="-805" dirty="0">
                <a:solidFill>
                  <a:srgbClr val="4396C7"/>
                </a:solidFill>
              </a:rPr>
              <a:t>로또</a:t>
            </a:r>
            <a:r>
              <a:rPr sz="5000" spc="-640" dirty="0">
                <a:solidFill>
                  <a:srgbClr val="4396C7"/>
                </a:solidFill>
              </a:rPr>
              <a:t> </a:t>
            </a:r>
            <a:r>
              <a:rPr sz="5000" spc="-844" dirty="0">
                <a:solidFill>
                  <a:srgbClr val="4396C7"/>
                </a:solidFill>
              </a:rPr>
              <a:t>발표하기</a:t>
            </a:r>
            <a:endParaRPr sz="50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4396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83000" y="4876800"/>
            <a:ext cx="6056630" cy="0"/>
          </a:xfrm>
          <a:custGeom>
            <a:avLst/>
            <a:gdLst/>
            <a:ahLst/>
            <a:cxnLst/>
            <a:rect l="l" t="t" r="r" b="b"/>
            <a:pathLst>
              <a:path w="6056630">
                <a:moveTo>
                  <a:pt x="0" y="0"/>
                </a:moveTo>
                <a:lnTo>
                  <a:pt x="6056083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86150" y="3505200"/>
            <a:ext cx="6032500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 algn="ctr">
              <a:lnSpc>
                <a:spcPct val="100000"/>
              </a:lnSpc>
            </a:pPr>
            <a:r>
              <a:rPr lang="ko-KR" altLang="en-US" sz="8000" spc="-1265" dirty="0">
                <a:solidFill>
                  <a:srgbClr val="FFFFFF"/>
                </a:solidFill>
              </a:rPr>
              <a:t>그림 그리기</a:t>
            </a:r>
            <a:endParaRPr sz="8000" dirty="0"/>
          </a:p>
        </p:txBody>
      </p:sp>
    </p:spTree>
    <p:extLst>
      <p:ext uri="{BB962C8B-B14F-4D97-AF65-F5344CB8AC3E}">
        <p14:creationId xmlns:p14="http://schemas.microsoft.com/office/powerpoint/2010/main" val="10230883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4396C7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100" y="444500"/>
            <a:ext cx="7344409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>
                <a:solidFill>
                  <a:srgbClr val="4396C7"/>
                </a:solidFill>
              </a:rPr>
              <a:t>실습</a:t>
            </a:r>
            <a:r>
              <a:rPr lang="en-US" sz="12000" spc="-2039" baseline="-15972" dirty="0">
                <a:solidFill>
                  <a:srgbClr val="4396C7"/>
                </a:solidFill>
              </a:rPr>
              <a:t>  </a:t>
            </a:r>
            <a:endParaRPr sz="5000" dirty="0"/>
          </a:p>
        </p:txBody>
      </p:sp>
      <p:sp>
        <p:nvSpPr>
          <p:cNvPr id="5" name="TextBox 4"/>
          <p:cNvSpPr txBox="1"/>
          <p:nvPr/>
        </p:nvSpPr>
        <p:spPr>
          <a:xfrm>
            <a:off x="2844800" y="1408784"/>
            <a:ext cx="28648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그림 그리기</a:t>
            </a:r>
            <a:endParaRPr lang="en-US" sz="4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0" y="3505200"/>
            <a:ext cx="3429000" cy="325009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9650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4396C7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100" y="444500"/>
            <a:ext cx="7344409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>
                <a:solidFill>
                  <a:srgbClr val="4396C7"/>
                </a:solidFill>
              </a:rPr>
              <a:t>실습</a:t>
            </a:r>
            <a:r>
              <a:rPr lang="en-US" sz="12000" spc="-2039" baseline="-15972" dirty="0">
                <a:solidFill>
                  <a:srgbClr val="4396C7"/>
                </a:solidFill>
              </a:rPr>
              <a:t>  </a:t>
            </a:r>
            <a:endParaRPr sz="50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481687"/>
              </p:ext>
            </p:extLst>
          </p:nvPr>
        </p:nvGraphicFramePr>
        <p:xfrm>
          <a:off x="1092200" y="2711804"/>
          <a:ext cx="11049000" cy="6540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0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38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9250">
                <a:tc>
                  <a:txBody>
                    <a:bodyPr/>
                    <a:lstStyle/>
                    <a:p>
                      <a:r>
                        <a:rPr lang="ko-KR" altLang="en-US" sz="2400" dirty="0"/>
                        <a:t>함수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2400" dirty="0"/>
                        <a:t>설명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250">
                <a:tc>
                  <a:txBody>
                    <a:bodyPr/>
                    <a:lstStyle/>
                    <a:p>
                      <a:r>
                        <a:rPr lang="en-US" sz="2400" dirty="0"/>
                        <a:t>reset()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2400" dirty="0"/>
                        <a:t>캔버스를 깨끗이 지우고 화살표를 원위치로 위치시킨다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250">
                <a:tc>
                  <a:txBody>
                    <a:bodyPr/>
                    <a:lstStyle/>
                    <a:p>
                      <a:r>
                        <a:rPr lang="en-US" sz="2400" dirty="0"/>
                        <a:t>clear()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2400" dirty="0"/>
                        <a:t>캔버스를 꺠끗이 지우고 화살표는 그대로 둔다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250">
                <a:tc>
                  <a:txBody>
                    <a:bodyPr/>
                    <a:lstStyle/>
                    <a:p>
                      <a:r>
                        <a:rPr lang="en-US" sz="2400" dirty="0"/>
                        <a:t>forward(</a:t>
                      </a:r>
                      <a:r>
                        <a:rPr lang="ko-KR" altLang="en-US" sz="2400" dirty="0"/>
                        <a:t>값</a:t>
                      </a:r>
                      <a:r>
                        <a:rPr lang="en-US" altLang="ko-KR" sz="2400" dirty="0"/>
                        <a:t>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2400" dirty="0"/>
                        <a:t>화살표가 </a:t>
                      </a:r>
                      <a:r>
                        <a:rPr lang="en-US" altLang="ko-KR" sz="2400" dirty="0"/>
                        <a:t>‘</a:t>
                      </a:r>
                      <a:r>
                        <a:rPr lang="ko-KR" altLang="en-US" sz="2400" dirty="0"/>
                        <a:t>값</a:t>
                      </a:r>
                      <a:r>
                        <a:rPr lang="en-US" altLang="ko-KR" sz="2400" dirty="0"/>
                        <a:t>’</a:t>
                      </a:r>
                      <a:r>
                        <a:rPr lang="ko-KR" altLang="en-US" sz="2400" dirty="0"/>
                        <a:t>만큼 앞으로 이동한다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250">
                <a:tc>
                  <a:txBody>
                    <a:bodyPr/>
                    <a:lstStyle/>
                    <a:p>
                      <a:r>
                        <a:rPr lang="en-US" sz="2400" dirty="0"/>
                        <a:t>backward(</a:t>
                      </a:r>
                      <a:r>
                        <a:rPr lang="ko-KR" altLang="en-US" sz="2400" dirty="0"/>
                        <a:t>값</a:t>
                      </a:r>
                      <a:r>
                        <a:rPr lang="en-US" altLang="ko-KR" sz="2400" dirty="0"/>
                        <a:t>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화살표가 </a:t>
                      </a:r>
                      <a:r>
                        <a:rPr lang="en-US" altLang="ko-KR" sz="2400" dirty="0"/>
                        <a:t>‘</a:t>
                      </a:r>
                      <a:r>
                        <a:rPr lang="ko-KR" altLang="en-US" sz="2400" dirty="0"/>
                        <a:t>값</a:t>
                      </a:r>
                      <a:r>
                        <a:rPr lang="en-US" altLang="ko-KR" sz="2400" dirty="0"/>
                        <a:t>’</a:t>
                      </a:r>
                      <a:r>
                        <a:rPr lang="ko-KR" altLang="en-US" sz="2400" dirty="0"/>
                        <a:t>만큼 뒤로 이동한다</a:t>
                      </a:r>
                      <a:endParaRPr lang="en-US" sz="2400" dirty="0"/>
                    </a:p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9250">
                <a:tc>
                  <a:txBody>
                    <a:bodyPr/>
                    <a:lstStyle/>
                    <a:p>
                      <a:r>
                        <a:rPr lang="en-US" sz="2400" dirty="0"/>
                        <a:t>right(</a:t>
                      </a:r>
                      <a:r>
                        <a:rPr lang="ko-KR" altLang="en-US" sz="2400" dirty="0"/>
                        <a:t>값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2400" dirty="0"/>
                        <a:t>화살표가 오른쪽</a:t>
                      </a:r>
                      <a:r>
                        <a:rPr lang="en-US" altLang="ko-KR" sz="2400" dirty="0"/>
                        <a:t>(</a:t>
                      </a:r>
                      <a:r>
                        <a:rPr lang="ko-KR" altLang="en-US" sz="2400" dirty="0"/>
                        <a:t>시계방향</a:t>
                      </a:r>
                      <a:r>
                        <a:rPr lang="en-US" altLang="ko-KR" sz="2400" dirty="0"/>
                        <a:t>)</a:t>
                      </a:r>
                      <a:r>
                        <a:rPr lang="ko-KR" altLang="en-US" sz="2400" dirty="0"/>
                        <a:t>으로 </a:t>
                      </a:r>
                      <a:r>
                        <a:rPr lang="en-US" altLang="ko-KR" sz="2400" dirty="0"/>
                        <a:t>‘</a:t>
                      </a:r>
                      <a:r>
                        <a:rPr lang="ko-KR" altLang="en-US" sz="2400" dirty="0"/>
                        <a:t>값</a:t>
                      </a:r>
                      <a:r>
                        <a:rPr lang="en-US" altLang="ko-KR" sz="2400" dirty="0"/>
                        <a:t>’</a:t>
                      </a:r>
                      <a:r>
                        <a:rPr lang="ko-KR" altLang="en-US" sz="2400" dirty="0"/>
                        <a:t>만큼 회전한다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9250">
                <a:tc>
                  <a:txBody>
                    <a:bodyPr/>
                    <a:lstStyle/>
                    <a:p>
                      <a:r>
                        <a:rPr lang="en-US" sz="2400" dirty="0"/>
                        <a:t>left(</a:t>
                      </a:r>
                      <a:r>
                        <a:rPr lang="ko-KR" altLang="en-US" sz="2400" dirty="0"/>
                        <a:t>값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화살표가 왼쪽</a:t>
                      </a:r>
                      <a:r>
                        <a:rPr lang="en-US" altLang="ko-KR" sz="2400" dirty="0"/>
                        <a:t>(</a:t>
                      </a:r>
                      <a:r>
                        <a:rPr lang="ko-KR" altLang="en-US" sz="2400" dirty="0"/>
                        <a:t>반시계방향</a:t>
                      </a:r>
                      <a:r>
                        <a:rPr lang="en-US" altLang="ko-KR" sz="2400" dirty="0"/>
                        <a:t>)</a:t>
                      </a:r>
                      <a:r>
                        <a:rPr lang="ko-KR" altLang="en-US" sz="2400" dirty="0"/>
                        <a:t>으로 </a:t>
                      </a:r>
                      <a:r>
                        <a:rPr lang="en-US" altLang="ko-KR" sz="2400" dirty="0"/>
                        <a:t>‘</a:t>
                      </a:r>
                      <a:r>
                        <a:rPr lang="ko-KR" altLang="en-US" sz="2400" dirty="0"/>
                        <a:t>값</a:t>
                      </a:r>
                      <a:r>
                        <a:rPr lang="en-US" altLang="ko-KR" sz="2400" dirty="0"/>
                        <a:t>’</a:t>
                      </a:r>
                      <a:r>
                        <a:rPr lang="ko-KR" altLang="en-US" sz="2400" dirty="0"/>
                        <a:t>만큼 회전한다</a:t>
                      </a:r>
                      <a:endParaRPr lang="en-US" sz="2400" dirty="0"/>
                    </a:p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9250">
                <a:tc>
                  <a:txBody>
                    <a:bodyPr/>
                    <a:lstStyle/>
                    <a:p>
                      <a:r>
                        <a:rPr lang="en-US" sz="2400" dirty="0"/>
                        <a:t>up()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2400" dirty="0"/>
                        <a:t>펜을 올린다</a:t>
                      </a:r>
                      <a:r>
                        <a:rPr lang="en-US" altLang="ko-KR" sz="2400" dirty="0"/>
                        <a:t>.</a:t>
                      </a:r>
                      <a:r>
                        <a:rPr lang="ko-KR" altLang="en-US" sz="2400" dirty="0"/>
                        <a:t> 화살표가 이동해도 선이 안그려진다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99250">
                <a:tc>
                  <a:txBody>
                    <a:bodyPr/>
                    <a:lstStyle/>
                    <a:p>
                      <a:r>
                        <a:rPr lang="en-US" sz="2400" dirty="0"/>
                        <a:t>down()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2400" dirty="0"/>
                        <a:t>펜을 내린다</a:t>
                      </a:r>
                      <a:r>
                        <a:rPr lang="en-US" altLang="ko-KR" sz="2400" dirty="0"/>
                        <a:t>.</a:t>
                      </a:r>
                      <a:r>
                        <a:rPr lang="ko-KR" altLang="en-US" sz="2400" dirty="0"/>
                        <a:t> 화살표가 이동할때 선이 그려진다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844800" y="1408784"/>
            <a:ext cx="28648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그림 그리기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560200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4396C7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100" y="444500"/>
            <a:ext cx="7344409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>
                <a:solidFill>
                  <a:srgbClr val="4396C7"/>
                </a:solidFill>
              </a:rPr>
              <a:t>실습</a:t>
            </a:r>
            <a:endParaRPr sz="5000" dirty="0"/>
          </a:p>
        </p:txBody>
      </p:sp>
      <p:sp>
        <p:nvSpPr>
          <p:cNvPr id="6" name="object 6"/>
          <p:cNvSpPr txBox="1"/>
          <p:nvPr/>
        </p:nvSpPr>
        <p:spPr>
          <a:xfrm>
            <a:off x="1397000" y="3352800"/>
            <a:ext cx="624840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1070"/>
              </a:spcBef>
            </a:pPr>
            <a:r>
              <a:rPr lang="ko-KR" altLang="en-US" sz="3200" spc="10" dirty="0">
                <a:solidFill>
                  <a:srgbClr val="1F497C"/>
                </a:solidFill>
                <a:latin typeface="Arial"/>
                <a:cs typeface="Arial"/>
              </a:rPr>
              <a:t>네모 그리기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44800" y="1408784"/>
            <a:ext cx="28648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그림 그리기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3911600" y="4191000"/>
            <a:ext cx="4724400" cy="472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12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6700"/>
            <a:ext cx="12611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-645" dirty="0">
                <a:solidFill>
                  <a:srgbClr val="E9775A"/>
                </a:solidFill>
                <a:latin typeface="Malgun Gothic"/>
                <a:cs typeface="Malgun Gothic"/>
              </a:rPr>
              <a:t>01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6800" y="4419600"/>
            <a:ext cx="2578100" cy="257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4572000"/>
            <a:ext cx="2260600" cy="226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66045" y="5998438"/>
            <a:ext cx="5620385" cy="0"/>
          </a:xfrm>
          <a:custGeom>
            <a:avLst/>
            <a:gdLst/>
            <a:ahLst/>
            <a:cxnLst/>
            <a:rect l="l" t="t" r="r" b="b"/>
            <a:pathLst>
              <a:path w="5620384">
                <a:moveTo>
                  <a:pt x="0" y="0"/>
                </a:moveTo>
                <a:lnTo>
                  <a:pt x="5556542" y="0"/>
                </a:lnTo>
                <a:lnTo>
                  <a:pt x="5620042" y="0"/>
                </a:lnTo>
              </a:path>
            </a:pathLst>
          </a:custGeom>
          <a:ln w="1270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22588" y="5754598"/>
            <a:ext cx="487680" cy="487680"/>
          </a:xfrm>
          <a:custGeom>
            <a:avLst/>
            <a:gdLst/>
            <a:ahLst/>
            <a:cxnLst/>
            <a:rect l="l" t="t" r="r" b="b"/>
            <a:pathLst>
              <a:path w="487679" h="487679">
                <a:moveTo>
                  <a:pt x="0" y="0"/>
                </a:moveTo>
                <a:lnTo>
                  <a:pt x="0" y="487679"/>
                </a:lnTo>
                <a:lnTo>
                  <a:pt x="487679" y="2438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95900" y="7162800"/>
            <a:ext cx="2414270" cy="579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500" dirty="0">
                <a:latin typeface="Malgun Gothic"/>
                <a:cs typeface="Malgun Gothic"/>
              </a:rPr>
              <a:t>program</a:t>
            </a:r>
            <a:r>
              <a:rPr sz="3600" b="1" spc="-395" dirty="0">
                <a:latin typeface="Malgun Gothic"/>
                <a:cs typeface="Malgun Gothic"/>
              </a:rPr>
              <a:t> </a:t>
            </a:r>
            <a:r>
              <a:rPr sz="3600" b="1" spc="-434" dirty="0">
                <a:latin typeface="Malgun Gothic"/>
                <a:cs typeface="Malgun Gothic"/>
              </a:rPr>
              <a:t>code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98600" y="2997200"/>
            <a:ext cx="10012045" cy="579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840" dirty="0">
                <a:latin typeface="Malgun Gothic"/>
                <a:cs typeface="Malgun Gothic"/>
              </a:rPr>
              <a:t>어떻게  </a:t>
            </a:r>
            <a:r>
              <a:rPr sz="3600" b="1" spc="-810" dirty="0">
                <a:latin typeface="Malgun Gothic"/>
                <a:cs typeface="Malgun Gothic"/>
              </a:rPr>
              <a:t>하면  </a:t>
            </a:r>
            <a:r>
              <a:rPr sz="3600" b="1" spc="-819" dirty="0">
                <a:latin typeface="Malgun Gothic"/>
                <a:cs typeface="Malgun Gothic"/>
              </a:rPr>
              <a:t>우리가  원하는  </a:t>
            </a:r>
            <a:r>
              <a:rPr sz="3600" b="1" spc="-775" dirty="0">
                <a:latin typeface="Malgun Gothic"/>
                <a:cs typeface="Malgun Gothic"/>
              </a:rPr>
              <a:t>대로  </a:t>
            </a:r>
            <a:r>
              <a:rPr sz="3600" b="1" spc="-865" dirty="0">
                <a:latin typeface="Malgun Gothic"/>
                <a:cs typeface="Malgun Gothic"/>
              </a:rPr>
              <a:t>컴퓨터를  </a:t>
            </a:r>
            <a:r>
              <a:rPr sz="3600" b="1" spc="-840" dirty="0">
                <a:latin typeface="Malgun Gothic"/>
                <a:cs typeface="Malgun Gothic"/>
              </a:rPr>
              <a:t>작동시킬  </a:t>
            </a:r>
            <a:r>
              <a:rPr sz="3600" b="1" spc="-830" dirty="0">
                <a:latin typeface="Malgun Gothic"/>
                <a:cs typeface="Malgun Gothic"/>
              </a:rPr>
              <a:t>수  </a:t>
            </a:r>
            <a:r>
              <a:rPr sz="3600" b="1" spc="-760" dirty="0">
                <a:latin typeface="Malgun Gothic"/>
                <a:cs typeface="Malgun Gothic"/>
              </a:rPr>
              <a:t> </a:t>
            </a:r>
            <a:r>
              <a:rPr sz="3600" b="1" spc="-605" dirty="0">
                <a:latin typeface="Malgun Gothic"/>
                <a:cs typeface="Malgun Gothic"/>
              </a:rPr>
              <a:t>있을까?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14900" y="5321300"/>
            <a:ext cx="3136900" cy="1206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14901" y="5321300"/>
            <a:ext cx="3136900" cy="1206500"/>
          </a:xfrm>
          <a:custGeom>
            <a:avLst/>
            <a:gdLst/>
            <a:ahLst/>
            <a:cxnLst/>
            <a:rect l="l" t="t" r="r" b="b"/>
            <a:pathLst>
              <a:path w="3136900" h="1206500">
                <a:moveTo>
                  <a:pt x="0" y="0"/>
                </a:moveTo>
                <a:lnTo>
                  <a:pt x="3136898" y="0"/>
                </a:lnTo>
                <a:lnTo>
                  <a:pt x="3136898" y="1206500"/>
                </a:lnTo>
                <a:lnTo>
                  <a:pt x="0" y="1206500"/>
                </a:lnTo>
                <a:lnTo>
                  <a:pt x="0" y="0"/>
                </a:lnTo>
                <a:close/>
              </a:path>
            </a:pathLst>
          </a:custGeom>
          <a:ln w="127000">
            <a:solidFill>
              <a:srgbClr val="F3B4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75759" y="4453013"/>
            <a:ext cx="509689" cy="4965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33923" y="4342819"/>
            <a:ext cx="299221" cy="6134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365299" y="4349263"/>
            <a:ext cx="120222" cy="6083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86535" y="4461700"/>
            <a:ext cx="496887" cy="50927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34301" y="4349127"/>
            <a:ext cx="294944" cy="6197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9100">
              <a:lnSpc>
                <a:spcPct val="100000"/>
              </a:lnSpc>
            </a:pPr>
            <a:r>
              <a:rPr spc="-825" dirty="0">
                <a:solidFill>
                  <a:srgbClr val="E9775A"/>
                </a:solidFill>
              </a:rPr>
              <a:t>소프트웨어란</a:t>
            </a:r>
            <a:r>
              <a:rPr spc="-190" dirty="0">
                <a:solidFill>
                  <a:srgbClr val="E9775A"/>
                </a:solidFill>
              </a:rPr>
              <a:t> </a:t>
            </a:r>
            <a:r>
              <a:rPr spc="-880" dirty="0">
                <a:solidFill>
                  <a:srgbClr val="E9775A"/>
                </a:solidFill>
              </a:rPr>
              <a:t>무엇인가</a:t>
            </a:r>
          </a:p>
          <a:p>
            <a:pPr marL="1752600">
              <a:lnSpc>
                <a:spcPct val="100000"/>
              </a:lnSpc>
              <a:spcBef>
                <a:spcPts val="700"/>
              </a:spcBef>
            </a:pPr>
            <a:r>
              <a:rPr sz="2000" b="1" spc="-450" dirty="0">
                <a:solidFill>
                  <a:srgbClr val="000000"/>
                </a:solidFill>
                <a:latin typeface="Malgun Gothic"/>
                <a:cs typeface="Malgun Gothic"/>
              </a:rPr>
              <a:t>소프트웨어란  </a:t>
            </a:r>
            <a:r>
              <a:rPr sz="2000" b="1" spc="-370" dirty="0">
                <a:solidFill>
                  <a:srgbClr val="000000"/>
                </a:solidFill>
                <a:latin typeface="Malgun Gothic"/>
                <a:cs typeface="Malgun Gothic"/>
              </a:rPr>
              <a:t>무엇인가?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sz="2000" b="1" spc="-330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325" dirty="0">
                <a:solidFill>
                  <a:srgbClr val="797979"/>
                </a:solidFill>
                <a:latin typeface="Malgun Gothic"/>
                <a:cs typeface="Malgun Gothic"/>
              </a:rPr>
              <a:t>python설치하기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4396C7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100" y="444500"/>
            <a:ext cx="7344409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>
                <a:solidFill>
                  <a:srgbClr val="4396C7"/>
                </a:solidFill>
              </a:rPr>
              <a:t>실습</a:t>
            </a:r>
            <a:r>
              <a:rPr lang="en-US" sz="12000" spc="-2039" baseline="-15972" dirty="0">
                <a:solidFill>
                  <a:srgbClr val="4396C7"/>
                </a:solidFill>
              </a:rPr>
              <a:t>  </a:t>
            </a:r>
            <a:endParaRPr sz="50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863138"/>
              </p:ext>
            </p:extLst>
          </p:nvPr>
        </p:nvGraphicFramePr>
        <p:xfrm>
          <a:off x="1092200" y="2711804"/>
          <a:ext cx="11049000" cy="279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0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38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9250">
                <a:tc>
                  <a:txBody>
                    <a:bodyPr/>
                    <a:lstStyle/>
                    <a:p>
                      <a:r>
                        <a:rPr lang="ko-KR" altLang="en-US" dirty="0"/>
                        <a:t>함수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설명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250">
                <a:tc>
                  <a:txBody>
                    <a:bodyPr/>
                    <a:lstStyle/>
                    <a:p>
                      <a:r>
                        <a:rPr lang="en-US" sz="2400" dirty="0"/>
                        <a:t>color(r,</a:t>
                      </a:r>
                      <a:r>
                        <a:rPr lang="en-US" sz="2400" baseline="0" dirty="0"/>
                        <a:t> g, b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2400" dirty="0"/>
                        <a:t>펜의 색을 바꾼다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250">
                <a:tc>
                  <a:txBody>
                    <a:bodyPr/>
                    <a:lstStyle/>
                    <a:p>
                      <a:r>
                        <a:rPr lang="en-US" sz="2400" dirty="0" err="1"/>
                        <a:t>begin_fill</a:t>
                      </a:r>
                      <a:r>
                        <a:rPr lang="en-US" sz="24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2400" dirty="0"/>
                        <a:t>도형 내부를 색칠할 준비를 한다 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250">
                <a:tc>
                  <a:txBody>
                    <a:bodyPr/>
                    <a:lstStyle/>
                    <a:p>
                      <a:r>
                        <a:rPr lang="en-US" sz="2400" dirty="0" err="1"/>
                        <a:t>end_filled</a:t>
                      </a:r>
                      <a:r>
                        <a:rPr lang="en-US" sz="24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2400" dirty="0"/>
                        <a:t>도형 내부를 색칠한다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092200" y="6103938"/>
            <a:ext cx="4440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docs.python.org</a:t>
            </a:r>
            <a:r>
              <a:rPr lang="en-US" dirty="0"/>
              <a:t>/2/library/</a:t>
            </a:r>
            <a:r>
              <a:rPr lang="en-US" dirty="0" err="1"/>
              <a:t>turtle.html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44800" y="1408784"/>
            <a:ext cx="28648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그림 그리기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11962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4396C7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100" y="444500"/>
            <a:ext cx="7344409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>
                <a:solidFill>
                  <a:srgbClr val="4396C7"/>
                </a:solidFill>
              </a:rPr>
              <a:t>실습</a:t>
            </a:r>
            <a:endParaRPr sz="5000" dirty="0"/>
          </a:p>
        </p:txBody>
      </p:sp>
      <p:sp>
        <p:nvSpPr>
          <p:cNvPr id="8" name="TextBox 7"/>
          <p:cNvSpPr txBox="1"/>
          <p:nvPr/>
        </p:nvSpPr>
        <p:spPr>
          <a:xfrm>
            <a:off x="2844800" y="1408784"/>
            <a:ext cx="28648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그림 그리기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00" y="2678784"/>
            <a:ext cx="84455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27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4396C7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100" y="444500"/>
            <a:ext cx="7344409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>
                <a:solidFill>
                  <a:srgbClr val="4396C7"/>
                </a:solidFill>
              </a:rPr>
              <a:t>실습</a:t>
            </a:r>
            <a:endParaRPr sz="5000" dirty="0"/>
          </a:p>
        </p:txBody>
      </p:sp>
      <p:sp>
        <p:nvSpPr>
          <p:cNvPr id="8" name="TextBox 7"/>
          <p:cNvSpPr txBox="1"/>
          <p:nvPr/>
        </p:nvSpPr>
        <p:spPr>
          <a:xfrm>
            <a:off x="2844800" y="1408784"/>
            <a:ext cx="28648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그림 그리기</a:t>
            </a:r>
            <a:endParaRPr lang="en-US" sz="4000" dirty="0"/>
          </a:p>
        </p:txBody>
      </p:sp>
      <p:sp>
        <p:nvSpPr>
          <p:cNvPr id="6" name="Rectangle 5"/>
          <p:cNvSpPr/>
          <p:nvPr/>
        </p:nvSpPr>
        <p:spPr>
          <a:xfrm>
            <a:off x="1854201" y="3733800"/>
            <a:ext cx="3047999" cy="267765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import turtle as t</a:t>
            </a:r>
          </a:p>
          <a:p>
            <a:endParaRPr lang="en-US" sz="2400" dirty="0"/>
          </a:p>
          <a:p>
            <a:r>
              <a:rPr lang="en-US" sz="2400" dirty="0"/>
              <a:t>n=50</a:t>
            </a:r>
          </a:p>
          <a:p>
            <a:r>
              <a:rPr lang="en-US" sz="2400" dirty="0" err="1"/>
              <a:t>t.color</a:t>
            </a:r>
            <a:r>
              <a:rPr lang="en-US" sz="2400" dirty="0"/>
              <a:t>("green”)</a:t>
            </a:r>
          </a:p>
          <a:p>
            <a:r>
              <a:rPr lang="en-US" sz="2400" dirty="0"/>
              <a:t> for x in range(n):	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t.circle</a:t>
            </a:r>
            <a:r>
              <a:rPr lang="en-US" sz="2400" dirty="0"/>
              <a:t>(80)	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t.left</a:t>
            </a:r>
            <a:r>
              <a:rPr lang="en-US" sz="2400" dirty="0"/>
              <a:t>(360/n)	</a:t>
            </a:r>
          </a:p>
        </p:txBody>
      </p:sp>
    </p:spTree>
    <p:extLst>
      <p:ext uri="{BB962C8B-B14F-4D97-AF65-F5344CB8AC3E}">
        <p14:creationId xmlns:p14="http://schemas.microsoft.com/office/powerpoint/2010/main" val="2950414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4396C7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100" y="444500"/>
            <a:ext cx="7344409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>
                <a:solidFill>
                  <a:srgbClr val="4396C7"/>
                </a:solidFill>
              </a:rPr>
              <a:t>실습</a:t>
            </a:r>
            <a:endParaRPr sz="5000" dirty="0"/>
          </a:p>
        </p:txBody>
      </p:sp>
      <p:sp>
        <p:nvSpPr>
          <p:cNvPr id="6" name="object 6"/>
          <p:cNvSpPr txBox="1"/>
          <p:nvPr/>
        </p:nvSpPr>
        <p:spPr>
          <a:xfrm>
            <a:off x="1397000" y="3352800"/>
            <a:ext cx="624840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1070"/>
              </a:spcBef>
            </a:pPr>
            <a:r>
              <a:rPr lang="ko-KR" altLang="en-US" sz="3200" spc="10" dirty="0">
                <a:solidFill>
                  <a:srgbClr val="1F497C"/>
                </a:solidFill>
                <a:latin typeface="Arial"/>
                <a:cs typeface="Arial"/>
              </a:rPr>
              <a:t>자동차  그리기</a:t>
            </a:r>
            <a:endParaRPr lang="ko-KR" altLang="en-US" sz="3200" dirty="0">
              <a:latin typeface="Gulim"/>
              <a:cs typeface="Guli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44800" y="1408784"/>
            <a:ext cx="28648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그림 그리기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22621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1A69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37000" y="3492500"/>
            <a:ext cx="5143500" cy="2515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8890" algn="ctr">
              <a:lnSpc>
                <a:spcPct val="100000"/>
              </a:lnSpc>
            </a:pPr>
            <a:r>
              <a:rPr sz="12000" u="heavy" spc="365" dirty="0">
                <a:solidFill>
                  <a:srgbClr val="FFFFFF"/>
                </a:solidFill>
              </a:rPr>
              <a:t>07</a:t>
            </a:r>
            <a:r>
              <a:rPr sz="12000" u="heavy" spc="-340" dirty="0">
                <a:solidFill>
                  <a:srgbClr val="FFFFFF"/>
                </a:solidFill>
              </a:rPr>
              <a:t> </a:t>
            </a:r>
            <a:r>
              <a:rPr sz="8000" u="heavy" spc="-1455" dirty="0">
                <a:solidFill>
                  <a:srgbClr val="FFFFFF"/>
                </a:solidFill>
              </a:rPr>
              <a:t>조건문</a:t>
            </a:r>
            <a:endParaRPr sz="8000"/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sz="3000" spc="-434" dirty="0">
                <a:solidFill>
                  <a:srgbClr val="FFFFFF"/>
                </a:solidFill>
              </a:rPr>
              <a:t>흐름제어 </a:t>
            </a:r>
            <a:r>
              <a:rPr sz="3000" spc="20" dirty="0">
                <a:solidFill>
                  <a:srgbClr val="FFFFFF"/>
                </a:solidFill>
              </a:rPr>
              <a:t>/ </a:t>
            </a:r>
            <a:r>
              <a:rPr sz="3000" spc="-425" dirty="0">
                <a:solidFill>
                  <a:srgbClr val="FFFFFF"/>
                </a:solidFill>
              </a:rPr>
              <a:t>연산자 </a:t>
            </a:r>
            <a:r>
              <a:rPr sz="3000" spc="20" dirty="0">
                <a:solidFill>
                  <a:srgbClr val="FFFFFF"/>
                </a:solidFill>
              </a:rPr>
              <a:t>/ </a:t>
            </a:r>
            <a:r>
              <a:rPr sz="3000" spc="-535" dirty="0">
                <a:solidFill>
                  <a:srgbClr val="FFFFFF"/>
                </a:solidFill>
              </a:rPr>
              <a:t>조건문의 </a:t>
            </a:r>
            <a:r>
              <a:rPr sz="3000" spc="-100" dirty="0">
                <a:solidFill>
                  <a:srgbClr val="FFFFFF"/>
                </a:solidFill>
              </a:rPr>
              <a:t> </a:t>
            </a:r>
            <a:r>
              <a:rPr sz="3000" spc="-470" dirty="0">
                <a:solidFill>
                  <a:srgbClr val="FFFFFF"/>
                </a:solidFill>
              </a:rPr>
              <a:t>종류</a:t>
            </a:r>
            <a:endParaRPr sz="30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0700" y="266700"/>
            <a:ext cx="15024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69B5"/>
                </a:solidFill>
                <a:latin typeface="Malgun Gothic"/>
                <a:cs typeface="Malgun Gothic"/>
              </a:rPr>
              <a:t>0</a:t>
            </a:r>
            <a:r>
              <a:rPr sz="10000" spc="20" dirty="0">
                <a:solidFill>
                  <a:srgbClr val="1A69B5"/>
                </a:solidFill>
                <a:latin typeface="Malgun Gothic"/>
                <a:cs typeface="Malgun Gothic"/>
              </a:rPr>
              <a:t>7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49300" y="3048000"/>
            <a:ext cx="9723120" cy="2453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45" dirty="0">
                <a:solidFill>
                  <a:srgbClr val="1A69B5"/>
                </a:solidFill>
                <a:latin typeface="Malgun Gothic"/>
                <a:cs typeface="Malgun Gothic"/>
              </a:rPr>
              <a:t>흐름제어란</a:t>
            </a:r>
            <a:r>
              <a:rPr sz="5000" spc="-200" dirty="0">
                <a:solidFill>
                  <a:srgbClr val="1A69B5"/>
                </a:solidFill>
                <a:latin typeface="Malgun Gothic"/>
                <a:cs typeface="Malgun Gothic"/>
              </a:rPr>
              <a:t> </a:t>
            </a:r>
            <a:r>
              <a:rPr sz="5000" spc="315" dirty="0">
                <a:solidFill>
                  <a:srgbClr val="1A69B5"/>
                </a:solidFill>
                <a:latin typeface="Malgun Gothic"/>
                <a:cs typeface="Malgun Gothic"/>
              </a:rPr>
              <a:t>?</a:t>
            </a:r>
            <a:endParaRPr sz="5000">
              <a:latin typeface="Malgun Gothic"/>
              <a:cs typeface="Malgun Gothic"/>
            </a:endParaRPr>
          </a:p>
          <a:p>
            <a:pPr marL="876300">
              <a:lnSpc>
                <a:spcPct val="100000"/>
              </a:lnSpc>
              <a:spcBef>
                <a:spcPts val="3700"/>
              </a:spcBef>
            </a:pPr>
            <a:r>
              <a:rPr sz="3000" spc="-685" dirty="0">
                <a:latin typeface="Malgun Gothic"/>
                <a:cs typeface="Malgun Gothic"/>
              </a:rPr>
              <a:t>실생활에서처럼  </a:t>
            </a:r>
            <a:r>
              <a:rPr sz="3000" b="1" spc="-660" dirty="0">
                <a:latin typeface="Malgun Gothic"/>
                <a:cs typeface="Malgun Gothic"/>
              </a:rPr>
              <a:t>코드가  </a:t>
            </a:r>
            <a:r>
              <a:rPr sz="3000" b="1" spc="-730" dirty="0">
                <a:latin typeface="Malgun Gothic"/>
                <a:cs typeface="Malgun Gothic"/>
              </a:rPr>
              <a:t>결정</a:t>
            </a:r>
            <a:r>
              <a:rPr sz="3000" spc="-730" dirty="0">
                <a:latin typeface="Malgun Gothic"/>
                <a:cs typeface="Malgun Gothic"/>
              </a:rPr>
              <a:t>을  </a:t>
            </a:r>
            <a:r>
              <a:rPr sz="3000" spc="-675" dirty="0">
                <a:latin typeface="Malgun Gothic"/>
                <a:cs typeface="Malgun Gothic"/>
              </a:rPr>
              <a:t>내릴  </a:t>
            </a:r>
            <a:r>
              <a:rPr sz="3000" spc="-690" dirty="0">
                <a:latin typeface="Malgun Gothic"/>
                <a:cs typeface="Malgun Gothic"/>
              </a:rPr>
              <a:t>수  </a:t>
            </a:r>
            <a:r>
              <a:rPr sz="3000" spc="-710" dirty="0">
                <a:latin typeface="Malgun Gothic"/>
                <a:cs typeface="Malgun Gothic"/>
              </a:rPr>
              <a:t>있도록  </a:t>
            </a:r>
            <a:r>
              <a:rPr sz="3000" spc="-645" dirty="0">
                <a:latin typeface="Malgun Gothic"/>
                <a:cs typeface="Malgun Gothic"/>
              </a:rPr>
              <a:t>하는 </a:t>
            </a:r>
            <a:r>
              <a:rPr sz="3000" spc="-440" dirty="0">
                <a:latin typeface="Malgun Gothic"/>
                <a:cs typeface="Malgun Gothic"/>
              </a:rPr>
              <a:t> </a:t>
            </a:r>
            <a:r>
              <a:rPr sz="3000" spc="-750" dirty="0">
                <a:latin typeface="Malgun Gothic"/>
                <a:cs typeface="Malgun Gothic"/>
              </a:rPr>
              <a:t>것</a:t>
            </a:r>
            <a:endParaRPr sz="3000">
              <a:latin typeface="Malgun Gothic"/>
              <a:cs typeface="Malgun Gothic"/>
            </a:endParaRPr>
          </a:p>
          <a:p>
            <a:pPr marL="863600">
              <a:lnSpc>
                <a:spcPct val="100000"/>
              </a:lnSpc>
              <a:spcBef>
                <a:spcPts val="2200"/>
              </a:spcBef>
            </a:pPr>
            <a:r>
              <a:rPr sz="3000" spc="-690" dirty="0">
                <a:latin typeface="Malgun Gothic"/>
                <a:cs typeface="Malgun Gothic"/>
              </a:rPr>
              <a:t>흐름  </a:t>
            </a:r>
            <a:r>
              <a:rPr sz="3000" spc="-680" dirty="0">
                <a:latin typeface="Malgun Gothic"/>
                <a:cs typeface="Malgun Gothic"/>
              </a:rPr>
              <a:t>제어는  </a:t>
            </a:r>
            <a:r>
              <a:rPr sz="3000" spc="-675" dirty="0">
                <a:latin typeface="Malgun Gothic"/>
                <a:cs typeface="Malgun Gothic"/>
              </a:rPr>
              <a:t>결과들  사이에서  </a:t>
            </a:r>
            <a:r>
              <a:rPr sz="3000" b="1" spc="-680" dirty="0">
                <a:latin typeface="Malgun Gothic"/>
                <a:cs typeface="Malgun Gothic"/>
              </a:rPr>
              <a:t>선택을  </a:t>
            </a:r>
            <a:r>
              <a:rPr sz="3000" b="1" spc="-600" dirty="0">
                <a:latin typeface="Malgun Gothic"/>
                <a:cs typeface="Malgun Gothic"/>
              </a:rPr>
              <a:t>할  </a:t>
            </a:r>
            <a:r>
              <a:rPr sz="3000" b="1" spc="-690" dirty="0">
                <a:latin typeface="Malgun Gothic"/>
                <a:cs typeface="Malgun Gothic"/>
              </a:rPr>
              <a:t>수  </a:t>
            </a:r>
            <a:r>
              <a:rPr sz="3000" b="1" spc="-720" dirty="0">
                <a:latin typeface="Malgun Gothic"/>
                <a:cs typeface="Malgun Gothic"/>
              </a:rPr>
              <a:t>있는  </a:t>
            </a:r>
            <a:r>
              <a:rPr sz="3000" b="1" spc="-710" dirty="0">
                <a:latin typeface="Malgun Gothic"/>
                <a:cs typeface="Malgun Gothic"/>
              </a:rPr>
              <a:t>능력</a:t>
            </a:r>
            <a:r>
              <a:rPr sz="3000" spc="-710" dirty="0">
                <a:latin typeface="Malgun Gothic"/>
                <a:cs typeface="Malgun Gothic"/>
              </a:rPr>
              <a:t>을 </a:t>
            </a:r>
            <a:r>
              <a:rPr sz="3000" spc="-455" dirty="0">
                <a:latin typeface="Malgun Gothic"/>
                <a:cs typeface="Malgun Gothic"/>
              </a:rPr>
              <a:t> </a:t>
            </a:r>
            <a:r>
              <a:rPr sz="3000" spc="-680" dirty="0">
                <a:latin typeface="Malgun Gothic"/>
                <a:cs typeface="Malgun Gothic"/>
              </a:rPr>
              <a:t>부여합니다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44700" y="520700"/>
            <a:ext cx="3199130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910" dirty="0">
                <a:solidFill>
                  <a:srgbClr val="1A69B5"/>
                </a:solidFill>
                <a:latin typeface="Malgun Gothic"/>
                <a:cs typeface="Malgun Gothic"/>
              </a:rPr>
              <a:t>조건문</a:t>
            </a:r>
            <a:endParaRPr sz="5000">
              <a:latin typeface="Malgun Gothic"/>
              <a:cs typeface="Malgun Gothic"/>
            </a:endParaRPr>
          </a:p>
          <a:p>
            <a:pPr marL="101600">
              <a:lnSpc>
                <a:spcPct val="100000"/>
              </a:lnSpc>
              <a:spcBef>
                <a:spcPts val="300"/>
              </a:spcBef>
            </a:pPr>
            <a:r>
              <a:rPr sz="2000" b="1" spc="-450" dirty="0">
                <a:latin typeface="Malgun Gothic"/>
                <a:cs typeface="Malgun Gothic"/>
              </a:rPr>
              <a:t>흐름제어 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spc="-434" dirty="0">
                <a:solidFill>
                  <a:srgbClr val="797979"/>
                </a:solidFill>
                <a:latin typeface="Malgun Gothic"/>
                <a:cs typeface="Malgun Gothic"/>
              </a:rPr>
              <a:t>연산자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spc="-480" dirty="0">
                <a:solidFill>
                  <a:srgbClr val="797979"/>
                </a:solidFill>
                <a:latin typeface="Malgun Gothic"/>
                <a:cs typeface="Malgun Gothic"/>
              </a:rPr>
              <a:t>조건문의</a:t>
            </a:r>
            <a:r>
              <a:rPr sz="2000" spc="-4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spc="-459" dirty="0">
                <a:solidFill>
                  <a:srgbClr val="797979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94800" y="5715000"/>
            <a:ext cx="3543300" cy="3543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84300" y="2438400"/>
            <a:ext cx="381635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60" dirty="0">
                <a:solidFill>
                  <a:srgbClr val="1A69B5"/>
                </a:solidFill>
                <a:latin typeface="Malgun Gothic"/>
                <a:cs typeface="Malgun Gothic"/>
              </a:rPr>
              <a:t>짜장면  </a:t>
            </a:r>
            <a:r>
              <a:rPr sz="5000" spc="380" dirty="0">
                <a:solidFill>
                  <a:srgbClr val="1A69B5"/>
                </a:solidFill>
                <a:latin typeface="Malgun Gothic"/>
                <a:cs typeface="Malgun Gothic"/>
              </a:rPr>
              <a:t>vs</a:t>
            </a:r>
            <a:r>
              <a:rPr sz="5000" spc="-540" dirty="0">
                <a:solidFill>
                  <a:srgbClr val="1A69B5"/>
                </a:solidFill>
                <a:latin typeface="Malgun Gothic"/>
                <a:cs typeface="Malgun Gothic"/>
              </a:rPr>
              <a:t> </a:t>
            </a:r>
            <a:r>
              <a:rPr sz="5000" spc="-775" dirty="0">
                <a:solidFill>
                  <a:srgbClr val="1A69B5"/>
                </a:solidFill>
                <a:latin typeface="Malgun Gothic"/>
                <a:cs typeface="Malgun Gothic"/>
              </a:rPr>
              <a:t>짬뽕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47441" y="4962778"/>
            <a:ext cx="0" cy="1388110"/>
          </a:xfrm>
          <a:custGeom>
            <a:avLst/>
            <a:gdLst/>
            <a:ahLst/>
            <a:cxnLst/>
            <a:rect l="l" t="t" r="r" b="b"/>
            <a:pathLst>
              <a:path h="1388110">
                <a:moveTo>
                  <a:pt x="-31750" y="693801"/>
                </a:moveTo>
                <a:lnTo>
                  <a:pt x="31750" y="693801"/>
                </a:lnTo>
              </a:path>
            </a:pathLst>
          </a:custGeom>
          <a:ln w="13876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17901" y="6318630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80" h="259079">
                <a:moveTo>
                  <a:pt x="259080" y="0"/>
                </a:moveTo>
                <a:lnTo>
                  <a:pt x="0" y="0"/>
                </a:lnTo>
                <a:lnTo>
                  <a:pt x="129540" y="259080"/>
                </a:lnTo>
                <a:lnTo>
                  <a:pt x="2590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97702" y="4489284"/>
            <a:ext cx="0" cy="1835150"/>
          </a:xfrm>
          <a:custGeom>
            <a:avLst/>
            <a:gdLst/>
            <a:ahLst/>
            <a:cxnLst/>
            <a:rect l="l" t="t" r="r" b="b"/>
            <a:pathLst>
              <a:path h="1835150">
                <a:moveTo>
                  <a:pt x="-31750" y="917447"/>
                </a:moveTo>
                <a:lnTo>
                  <a:pt x="31750" y="917447"/>
                </a:lnTo>
              </a:path>
            </a:pathLst>
          </a:custGeom>
          <a:ln w="18348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68162" y="6292431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259080" y="0"/>
                </a:moveTo>
                <a:lnTo>
                  <a:pt x="0" y="0"/>
                </a:lnTo>
                <a:lnTo>
                  <a:pt x="129539" y="259080"/>
                </a:lnTo>
                <a:lnTo>
                  <a:pt x="2590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49725" y="4490173"/>
            <a:ext cx="1673860" cy="0"/>
          </a:xfrm>
          <a:custGeom>
            <a:avLst/>
            <a:gdLst/>
            <a:ahLst/>
            <a:cxnLst/>
            <a:rect l="l" t="t" r="r" b="b"/>
            <a:pathLst>
              <a:path w="1673860">
                <a:moveTo>
                  <a:pt x="0" y="0"/>
                </a:moveTo>
                <a:lnTo>
                  <a:pt x="167386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7630" y="3854907"/>
            <a:ext cx="3020060" cy="1270000"/>
          </a:xfrm>
          <a:custGeom>
            <a:avLst/>
            <a:gdLst/>
            <a:ahLst/>
            <a:cxnLst/>
            <a:rect l="l" t="t" r="r" b="b"/>
            <a:pathLst>
              <a:path w="3020060" h="1270000">
                <a:moveTo>
                  <a:pt x="1509811" y="0"/>
                </a:moveTo>
                <a:lnTo>
                  <a:pt x="0" y="635000"/>
                </a:lnTo>
                <a:lnTo>
                  <a:pt x="1509811" y="1270000"/>
                </a:lnTo>
                <a:lnTo>
                  <a:pt x="3019638" y="635000"/>
                </a:lnTo>
                <a:lnTo>
                  <a:pt x="1509811" y="0"/>
                </a:lnTo>
                <a:close/>
              </a:path>
            </a:pathLst>
          </a:custGeom>
          <a:solidFill>
            <a:srgbClr val="1A69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120900" y="4279900"/>
            <a:ext cx="1254125" cy="390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600" dirty="0">
                <a:solidFill>
                  <a:srgbClr val="FFFFFF"/>
                </a:solidFill>
                <a:latin typeface="Malgun Gothic"/>
                <a:cs typeface="Malgun Gothic"/>
              </a:rPr>
              <a:t>결정의 </a:t>
            </a:r>
            <a:r>
              <a:rPr sz="2400" spc="-56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400" spc="-580" dirty="0">
                <a:solidFill>
                  <a:srgbClr val="FFFFFF"/>
                </a:solidFill>
                <a:latin typeface="Malgun Gothic"/>
                <a:cs typeface="Malgun Gothic"/>
              </a:rPr>
              <a:t>기준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97000" y="6819900"/>
            <a:ext cx="2501900" cy="184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06900" y="6870700"/>
            <a:ext cx="2514600" cy="172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816100" y="5613400"/>
            <a:ext cx="65214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375" dirty="0">
                <a:latin typeface="Malgun Gothic"/>
                <a:cs typeface="Malgun Gothic"/>
              </a:rPr>
              <a:t>T</a:t>
            </a:r>
            <a:r>
              <a:rPr sz="3000" spc="-235" dirty="0">
                <a:latin typeface="Malgun Gothic"/>
                <a:cs typeface="Malgun Gothic"/>
              </a:rPr>
              <a:t>rue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51400" y="5613400"/>
            <a:ext cx="76390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270" dirty="0">
                <a:latin typeface="Malgun Gothic"/>
                <a:cs typeface="Malgun Gothic"/>
              </a:rPr>
              <a:t>F</a:t>
            </a:r>
            <a:r>
              <a:rPr sz="3000" spc="-285" dirty="0">
                <a:latin typeface="Malgun Gothic"/>
                <a:cs typeface="Malgun Gothic"/>
              </a:rPr>
              <a:t>a</a:t>
            </a:r>
            <a:r>
              <a:rPr sz="3000" spc="-114" dirty="0">
                <a:latin typeface="Malgun Gothic"/>
                <a:cs typeface="Malgun Gothic"/>
              </a:rPr>
              <a:t>lse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56105" y="4148442"/>
            <a:ext cx="4105910" cy="941705"/>
          </a:xfrm>
          <a:prstGeom prst="rect">
            <a:avLst/>
          </a:prstGeom>
          <a:solidFill>
            <a:srgbClr val="1A69B5"/>
          </a:solidFill>
        </p:spPr>
        <p:txBody>
          <a:bodyPr vert="horz" wrap="square" lIns="0" tIns="220345" rIns="0" bIns="0" rtlCol="0">
            <a:spAutoFit/>
          </a:bodyPr>
          <a:lstStyle/>
          <a:p>
            <a:pPr marL="336550">
              <a:lnSpc>
                <a:spcPct val="100000"/>
              </a:lnSpc>
              <a:spcBef>
                <a:spcPts val="1735"/>
              </a:spcBef>
            </a:pPr>
            <a:r>
              <a:rPr sz="3000" spc="-700" dirty="0">
                <a:solidFill>
                  <a:srgbClr val="FFFFFF"/>
                </a:solidFill>
                <a:latin typeface="Malgun Gothic"/>
                <a:cs typeface="Malgun Gothic"/>
              </a:rPr>
              <a:t>결정하는  </a:t>
            </a:r>
            <a:r>
              <a:rPr sz="3000" spc="-710" dirty="0">
                <a:solidFill>
                  <a:srgbClr val="FFFFFF"/>
                </a:solidFill>
                <a:latin typeface="Malgun Gothic"/>
                <a:cs typeface="Malgun Gothic"/>
              </a:rPr>
              <a:t>기준은 </a:t>
            </a:r>
            <a:r>
              <a:rPr sz="3000" spc="-63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000" b="1" spc="-640" dirty="0">
                <a:solidFill>
                  <a:srgbClr val="FFFFFF"/>
                </a:solidFill>
                <a:latin typeface="Malgun Gothic"/>
                <a:cs typeface="Malgun Gothic"/>
              </a:rPr>
              <a:t>명확</a:t>
            </a:r>
            <a:r>
              <a:rPr sz="3000" spc="-640" dirty="0">
                <a:solidFill>
                  <a:srgbClr val="FFFFFF"/>
                </a:solidFill>
                <a:latin typeface="Malgun Gothic"/>
                <a:cs typeface="Malgun Gothic"/>
              </a:rPr>
              <a:t>하게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56105" y="5576163"/>
            <a:ext cx="4105910" cy="1816100"/>
          </a:xfrm>
          <a:prstGeom prst="rect">
            <a:avLst/>
          </a:prstGeom>
          <a:solidFill>
            <a:srgbClr val="1A69B5"/>
          </a:solidFill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3050">
              <a:latin typeface="Times New Roman"/>
              <a:cs typeface="Times New Roman"/>
            </a:endParaRPr>
          </a:p>
          <a:p>
            <a:pPr marL="857250" marR="243840" indent="-609600">
              <a:lnSpc>
                <a:spcPct val="104900"/>
              </a:lnSpc>
            </a:pPr>
            <a:r>
              <a:rPr sz="2700" spc="-610" dirty="0">
                <a:solidFill>
                  <a:srgbClr val="FFFFFF"/>
                </a:solidFill>
                <a:latin typeface="Malgun Gothic"/>
                <a:cs typeface="Malgun Gothic"/>
              </a:rPr>
              <a:t>나의 </a:t>
            </a:r>
            <a:r>
              <a:rPr sz="2700" spc="-540" dirty="0">
                <a:solidFill>
                  <a:srgbClr val="FFFFFF"/>
                </a:solidFill>
                <a:latin typeface="Malgun Gothic"/>
                <a:cs typeface="Malgun Gothic"/>
              </a:rPr>
              <a:t>상태와 </a:t>
            </a:r>
            <a:r>
              <a:rPr sz="2700" spc="-650" dirty="0">
                <a:solidFill>
                  <a:srgbClr val="FFFFFF"/>
                </a:solidFill>
                <a:latin typeface="Malgun Gothic"/>
                <a:cs typeface="Malgun Gothic"/>
              </a:rPr>
              <a:t>주변 </a:t>
            </a:r>
            <a:r>
              <a:rPr sz="2700" spc="-540" dirty="0">
                <a:solidFill>
                  <a:srgbClr val="FFFFFF"/>
                </a:solidFill>
                <a:latin typeface="Malgun Gothic"/>
                <a:cs typeface="Malgun Gothic"/>
              </a:rPr>
              <a:t>상황에 따라  </a:t>
            </a:r>
            <a:r>
              <a:rPr sz="2700" spc="-605" dirty="0">
                <a:solidFill>
                  <a:srgbClr val="FFFFFF"/>
                </a:solidFill>
                <a:latin typeface="Malgun Gothic"/>
                <a:cs typeface="Malgun Gothic"/>
              </a:rPr>
              <a:t>결과  </a:t>
            </a:r>
            <a:r>
              <a:rPr sz="2700" spc="-610" dirty="0">
                <a:solidFill>
                  <a:srgbClr val="FFFFFF"/>
                </a:solidFill>
                <a:latin typeface="Malgun Gothic"/>
                <a:cs typeface="Malgun Gothic"/>
              </a:rPr>
              <a:t>값이</a:t>
            </a:r>
            <a:r>
              <a:rPr sz="2700" spc="-3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700" spc="-495" dirty="0">
                <a:solidFill>
                  <a:srgbClr val="FFFFFF"/>
                </a:solidFill>
                <a:latin typeface="Malgun Gothic"/>
                <a:cs typeface="Malgun Gothic"/>
              </a:rPr>
              <a:t>달라진다.</a:t>
            </a:r>
            <a:endParaRPr sz="2700">
              <a:latin typeface="Malgun Gothic"/>
              <a:cs typeface="Malgun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44700" y="520700"/>
            <a:ext cx="3199130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910" dirty="0">
                <a:solidFill>
                  <a:srgbClr val="1A69B5"/>
                </a:solidFill>
                <a:latin typeface="Malgun Gothic"/>
                <a:cs typeface="Malgun Gothic"/>
              </a:rPr>
              <a:t>조건문</a:t>
            </a:r>
            <a:endParaRPr sz="5000">
              <a:latin typeface="Malgun Gothic"/>
              <a:cs typeface="Malgun Gothic"/>
            </a:endParaRPr>
          </a:p>
          <a:p>
            <a:pPr marL="101600">
              <a:lnSpc>
                <a:spcPct val="100000"/>
              </a:lnSpc>
              <a:spcBef>
                <a:spcPts val="300"/>
              </a:spcBef>
            </a:pPr>
            <a:r>
              <a:rPr sz="2000" b="1" spc="-450" dirty="0">
                <a:latin typeface="Malgun Gothic"/>
                <a:cs typeface="Malgun Gothic"/>
              </a:rPr>
              <a:t>흐름제어 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spc="-434" dirty="0">
                <a:solidFill>
                  <a:srgbClr val="797979"/>
                </a:solidFill>
                <a:latin typeface="Malgun Gothic"/>
                <a:cs typeface="Malgun Gothic"/>
              </a:rPr>
              <a:t>연산자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spc="-480" dirty="0">
                <a:solidFill>
                  <a:srgbClr val="797979"/>
                </a:solidFill>
                <a:latin typeface="Malgun Gothic"/>
                <a:cs typeface="Malgun Gothic"/>
              </a:rPr>
              <a:t>조건문의</a:t>
            </a:r>
            <a:r>
              <a:rPr sz="2000" spc="-4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spc="-459" dirty="0">
                <a:solidFill>
                  <a:srgbClr val="797979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0700" y="266700"/>
            <a:ext cx="15024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69B5"/>
                </a:solidFill>
                <a:latin typeface="Malgun Gothic"/>
                <a:cs typeface="Malgun Gothic"/>
              </a:rPr>
              <a:t>0</a:t>
            </a:r>
            <a:r>
              <a:rPr sz="10000" spc="20" dirty="0">
                <a:solidFill>
                  <a:srgbClr val="1A69B5"/>
                </a:solidFill>
                <a:latin typeface="Malgun Gothic"/>
                <a:cs typeface="Malgun Gothic"/>
              </a:rPr>
              <a:t>7</a:t>
            </a:r>
            <a:endParaRPr sz="10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44700" y="520700"/>
            <a:ext cx="3199130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910" dirty="0">
                <a:solidFill>
                  <a:srgbClr val="1A69B5"/>
                </a:solidFill>
                <a:latin typeface="Malgun Gothic"/>
                <a:cs typeface="Malgun Gothic"/>
              </a:rPr>
              <a:t>조건문</a:t>
            </a:r>
            <a:endParaRPr sz="5000">
              <a:latin typeface="Malgun Gothic"/>
              <a:cs typeface="Malgun Gothic"/>
            </a:endParaRPr>
          </a:p>
          <a:p>
            <a:pPr marL="101600">
              <a:lnSpc>
                <a:spcPct val="100000"/>
              </a:lnSpc>
              <a:spcBef>
                <a:spcPts val="300"/>
              </a:spcBef>
            </a:pP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흐름제어 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34" dirty="0">
                <a:latin typeface="Malgun Gothic"/>
                <a:cs typeface="Malgun Gothic"/>
              </a:rPr>
              <a:t>연산자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spc="-480" dirty="0">
                <a:solidFill>
                  <a:srgbClr val="797979"/>
                </a:solidFill>
                <a:latin typeface="Malgun Gothic"/>
                <a:cs typeface="Malgun Gothic"/>
              </a:rPr>
              <a:t>조건문의</a:t>
            </a:r>
            <a:r>
              <a:rPr sz="2000" spc="-4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spc="-459" dirty="0">
                <a:solidFill>
                  <a:srgbClr val="797979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7000" y="2260600"/>
            <a:ext cx="3870960" cy="6339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1010" dirty="0">
                <a:solidFill>
                  <a:srgbClr val="1A69B5"/>
                </a:solidFill>
                <a:latin typeface="Malgun Gothic"/>
                <a:cs typeface="Malgun Gothic"/>
              </a:rPr>
              <a:t>비교 </a:t>
            </a:r>
            <a:r>
              <a:rPr sz="5000" spc="-944" dirty="0">
                <a:solidFill>
                  <a:srgbClr val="1A69B5"/>
                </a:solidFill>
                <a:latin typeface="Malgun Gothic"/>
                <a:cs typeface="Malgun Gothic"/>
              </a:rPr>
              <a:t> </a:t>
            </a:r>
            <a:r>
              <a:rPr sz="5000" spc="-710" dirty="0">
                <a:solidFill>
                  <a:srgbClr val="1A69B5"/>
                </a:solidFill>
                <a:latin typeface="Malgun Gothic"/>
                <a:cs typeface="Malgun Gothic"/>
              </a:rPr>
              <a:t>연산자</a:t>
            </a:r>
            <a:endParaRPr sz="5000">
              <a:latin typeface="Malgun Gothic"/>
              <a:cs typeface="Malgun Gothic"/>
            </a:endParaRPr>
          </a:p>
          <a:p>
            <a:pPr marL="1854200" marR="30480" indent="12700">
              <a:lnSpc>
                <a:spcPct val="106700"/>
              </a:lnSpc>
              <a:spcBef>
                <a:spcPts val="1595"/>
              </a:spcBef>
            </a:pPr>
            <a:r>
              <a:rPr sz="5000" spc="170" dirty="0">
                <a:solidFill>
                  <a:srgbClr val="F3B431"/>
                </a:solidFill>
                <a:latin typeface="Malgun Gothic"/>
                <a:cs typeface="Malgun Gothic"/>
              </a:rPr>
              <a:t>A </a:t>
            </a:r>
            <a:r>
              <a:rPr sz="5000" spc="-885" dirty="0">
                <a:solidFill>
                  <a:srgbClr val="F3B431"/>
                </a:solidFill>
                <a:latin typeface="Malgun Gothic"/>
                <a:cs typeface="Malgun Gothic"/>
              </a:rPr>
              <a:t>== </a:t>
            </a:r>
            <a:r>
              <a:rPr sz="5000" spc="305" dirty="0">
                <a:solidFill>
                  <a:srgbClr val="F3B431"/>
                </a:solidFill>
                <a:latin typeface="Malgun Gothic"/>
                <a:cs typeface="Malgun Gothic"/>
              </a:rPr>
              <a:t>B  </a:t>
            </a:r>
            <a:r>
              <a:rPr sz="5000" spc="170" dirty="0">
                <a:solidFill>
                  <a:srgbClr val="F3B431"/>
                </a:solidFill>
                <a:latin typeface="Malgun Gothic"/>
                <a:cs typeface="Malgun Gothic"/>
              </a:rPr>
              <a:t>A </a:t>
            </a:r>
            <a:r>
              <a:rPr sz="5000" spc="-270" dirty="0">
                <a:solidFill>
                  <a:srgbClr val="F3B431"/>
                </a:solidFill>
                <a:latin typeface="Malgun Gothic"/>
                <a:cs typeface="Malgun Gothic"/>
              </a:rPr>
              <a:t>!=</a:t>
            </a:r>
            <a:r>
              <a:rPr sz="5000" spc="-480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5000" spc="305" dirty="0">
                <a:solidFill>
                  <a:srgbClr val="F3B431"/>
                </a:solidFill>
                <a:latin typeface="Malgun Gothic"/>
                <a:cs typeface="Malgun Gothic"/>
              </a:rPr>
              <a:t>B</a:t>
            </a:r>
            <a:endParaRPr sz="5000">
              <a:latin typeface="Malgun Gothic"/>
              <a:cs typeface="Malgun Gothic"/>
            </a:endParaRPr>
          </a:p>
          <a:p>
            <a:pPr marL="1866900" marR="5080" indent="-12700">
              <a:lnSpc>
                <a:spcPct val="106700"/>
              </a:lnSpc>
              <a:spcBef>
                <a:spcPts val="1495"/>
              </a:spcBef>
              <a:tabLst>
                <a:tab pos="2712720" algn="l"/>
                <a:tab pos="3422650" algn="l"/>
              </a:tabLst>
            </a:pPr>
            <a:r>
              <a:rPr sz="5000" spc="170" dirty="0">
                <a:solidFill>
                  <a:srgbClr val="F3B431"/>
                </a:solidFill>
                <a:latin typeface="Malgun Gothic"/>
                <a:cs typeface="Malgun Gothic"/>
              </a:rPr>
              <a:t>A	</a:t>
            </a:r>
            <a:r>
              <a:rPr sz="5000" spc="-1215" dirty="0">
                <a:solidFill>
                  <a:srgbClr val="F3B431"/>
                </a:solidFill>
                <a:latin typeface="Malgun Gothic"/>
                <a:cs typeface="Malgun Gothic"/>
              </a:rPr>
              <a:t>&lt;	</a:t>
            </a:r>
            <a:r>
              <a:rPr sz="5000" spc="305" dirty="0">
                <a:solidFill>
                  <a:srgbClr val="F3B431"/>
                </a:solidFill>
                <a:latin typeface="Malgun Gothic"/>
                <a:cs typeface="Malgun Gothic"/>
              </a:rPr>
              <a:t>B  </a:t>
            </a:r>
            <a:r>
              <a:rPr sz="5000" spc="170" dirty="0">
                <a:solidFill>
                  <a:srgbClr val="F3B431"/>
                </a:solidFill>
                <a:latin typeface="Malgun Gothic"/>
                <a:cs typeface="Malgun Gothic"/>
              </a:rPr>
              <a:t>A </a:t>
            </a:r>
            <a:r>
              <a:rPr sz="5000" spc="-1050" dirty="0">
                <a:solidFill>
                  <a:srgbClr val="F3B431"/>
                </a:solidFill>
                <a:latin typeface="Malgun Gothic"/>
                <a:cs typeface="Malgun Gothic"/>
              </a:rPr>
              <a:t>&lt;=</a:t>
            </a:r>
            <a:r>
              <a:rPr sz="5000" spc="-484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5000" spc="305" dirty="0">
                <a:solidFill>
                  <a:srgbClr val="F3B431"/>
                </a:solidFill>
                <a:latin typeface="Malgun Gothic"/>
                <a:cs typeface="Malgun Gothic"/>
              </a:rPr>
              <a:t>B</a:t>
            </a:r>
            <a:endParaRPr sz="5000">
              <a:latin typeface="Malgun Gothic"/>
              <a:cs typeface="Malgun Gothic"/>
            </a:endParaRPr>
          </a:p>
          <a:p>
            <a:pPr marL="1879600" marR="5080">
              <a:lnSpc>
                <a:spcPct val="105000"/>
              </a:lnSpc>
              <a:spcBef>
                <a:spcPts val="2000"/>
              </a:spcBef>
              <a:tabLst>
                <a:tab pos="2738120" algn="l"/>
                <a:tab pos="3448050" algn="l"/>
              </a:tabLst>
            </a:pPr>
            <a:r>
              <a:rPr sz="5000" spc="170" dirty="0">
                <a:solidFill>
                  <a:srgbClr val="F3B431"/>
                </a:solidFill>
                <a:latin typeface="Malgun Gothic"/>
                <a:cs typeface="Malgun Gothic"/>
              </a:rPr>
              <a:t>A	</a:t>
            </a:r>
            <a:r>
              <a:rPr sz="5000" spc="-1215" dirty="0">
                <a:solidFill>
                  <a:srgbClr val="F3B431"/>
                </a:solidFill>
                <a:latin typeface="Malgun Gothic"/>
                <a:cs typeface="Malgun Gothic"/>
              </a:rPr>
              <a:t>&gt;	</a:t>
            </a:r>
            <a:r>
              <a:rPr sz="5000" spc="225" dirty="0">
                <a:solidFill>
                  <a:srgbClr val="F3B431"/>
                </a:solidFill>
                <a:latin typeface="Malgun Gothic"/>
                <a:cs typeface="Malgun Gothic"/>
              </a:rPr>
              <a:t>B  </a:t>
            </a:r>
            <a:r>
              <a:rPr sz="5000" spc="170" dirty="0">
                <a:solidFill>
                  <a:srgbClr val="F3B431"/>
                </a:solidFill>
                <a:latin typeface="Malgun Gothic"/>
                <a:cs typeface="Malgun Gothic"/>
              </a:rPr>
              <a:t>A </a:t>
            </a:r>
            <a:r>
              <a:rPr sz="5000" spc="-1050" dirty="0">
                <a:solidFill>
                  <a:srgbClr val="F3B431"/>
                </a:solidFill>
                <a:latin typeface="Malgun Gothic"/>
                <a:cs typeface="Malgun Gothic"/>
              </a:rPr>
              <a:t>&gt;=</a:t>
            </a:r>
            <a:r>
              <a:rPr sz="5000" spc="-484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5000" spc="305" dirty="0">
                <a:solidFill>
                  <a:srgbClr val="F3B431"/>
                </a:solidFill>
                <a:latin typeface="Malgun Gothic"/>
                <a:cs typeface="Malgun Gothic"/>
              </a:rPr>
              <a:t>B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19800" y="3492500"/>
            <a:ext cx="3115945" cy="1391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655" dirty="0">
                <a:latin typeface="Malgun Gothic"/>
                <a:cs typeface="Malgun Gothic"/>
              </a:rPr>
              <a:t>A와 </a:t>
            </a:r>
            <a:r>
              <a:rPr sz="3600" b="1" spc="-625" dirty="0">
                <a:latin typeface="Malgun Gothic"/>
                <a:cs typeface="Malgun Gothic"/>
              </a:rPr>
              <a:t>B가</a:t>
            </a:r>
            <a:r>
              <a:rPr sz="3600" b="1" spc="-70" dirty="0">
                <a:latin typeface="Malgun Gothic"/>
                <a:cs typeface="Malgun Gothic"/>
              </a:rPr>
              <a:t> </a:t>
            </a:r>
            <a:r>
              <a:rPr sz="3600" b="1" spc="-575" dirty="0">
                <a:latin typeface="Malgun Gothic"/>
                <a:cs typeface="Malgun Gothic"/>
              </a:rPr>
              <a:t>같다.</a:t>
            </a:r>
            <a:endParaRPr sz="3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80"/>
              </a:spcBef>
            </a:pPr>
            <a:r>
              <a:rPr sz="3600" b="1" spc="-655" dirty="0">
                <a:latin typeface="Malgun Gothic"/>
                <a:cs typeface="Malgun Gothic"/>
              </a:rPr>
              <a:t>A와  </a:t>
            </a:r>
            <a:r>
              <a:rPr sz="3600" b="1" spc="-625" dirty="0">
                <a:latin typeface="Malgun Gothic"/>
                <a:cs typeface="Malgun Gothic"/>
              </a:rPr>
              <a:t>B가 </a:t>
            </a:r>
            <a:r>
              <a:rPr sz="3600" b="1" spc="-810" dirty="0">
                <a:latin typeface="Malgun Gothic"/>
                <a:cs typeface="Malgun Gothic"/>
              </a:rPr>
              <a:t>같지</a:t>
            </a:r>
            <a:r>
              <a:rPr sz="3600" b="1" spc="-370" dirty="0">
                <a:latin typeface="Malgun Gothic"/>
                <a:cs typeface="Malgun Gothic"/>
              </a:rPr>
              <a:t> </a:t>
            </a:r>
            <a:r>
              <a:rPr sz="3600" b="1" spc="-575" dirty="0">
                <a:latin typeface="Malgun Gothic"/>
                <a:cs typeface="Malgun Gothic"/>
              </a:rPr>
              <a:t>않다.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19800" y="5295900"/>
            <a:ext cx="3833495" cy="1391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655" dirty="0">
                <a:latin typeface="Malgun Gothic"/>
                <a:cs typeface="Malgun Gothic"/>
              </a:rPr>
              <a:t>A가 </a:t>
            </a:r>
            <a:r>
              <a:rPr sz="3600" b="1" spc="-695" dirty="0">
                <a:latin typeface="Malgun Gothic"/>
                <a:cs typeface="Malgun Gothic"/>
              </a:rPr>
              <a:t>B보다 </a:t>
            </a:r>
            <a:r>
              <a:rPr sz="3600" b="1" spc="-635" dirty="0">
                <a:latin typeface="Malgun Gothic"/>
                <a:cs typeface="Malgun Gothic"/>
              </a:rPr>
              <a:t> </a:t>
            </a:r>
            <a:r>
              <a:rPr sz="3600" b="1" spc="-575" dirty="0">
                <a:latin typeface="Malgun Gothic"/>
                <a:cs typeface="Malgun Gothic"/>
              </a:rPr>
              <a:t>작다.</a:t>
            </a:r>
            <a:endParaRPr sz="3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80"/>
              </a:spcBef>
            </a:pPr>
            <a:r>
              <a:rPr sz="3600" b="1" spc="-655" dirty="0">
                <a:latin typeface="Malgun Gothic"/>
                <a:cs typeface="Malgun Gothic"/>
              </a:rPr>
              <a:t>A가  </a:t>
            </a:r>
            <a:r>
              <a:rPr sz="3600" b="1" spc="-695" dirty="0">
                <a:latin typeface="Malgun Gothic"/>
                <a:cs typeface="Malgun Gothic"/>
              </a:rPr>
              <a:t>B보다  </a:t>
            </a:r>
            <a:r>
              <a:rPr sz="3600" b="1" spc="-780" dirty="0">
                <a:latin typeface="Malgun Gothic"/>
                <a:cs typeface="Malgun Gothic"/>
              </a:rPr>
              <a:t>작거나</a:t>
            </a:r>
            <a:r>
              <a:rPr sz="3600" b="1" spc="-865" dirty="0">
                <a:latin typeface="Malgun Gothic"/>
                <a:cs typeface="Malgun Gothic"/>
              </a:rPr>
              <a:t> </a:t>
            </a:r>
            <a:r>
              <a:rPr sz="3600" b="1" spc="-575" dirty="0">
                <a:latin typeface="Malgun Gothic"/>
                <a:cs typeface="Malgun Gothic"/>
              </a:rPr>
              <a:t>같다.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19800" y="7099300"/>
            <a:ext cx="3820160" cy="1391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655" dirty="0">
                <a:latin typeface="Malgun Gothic"/>
                <a:cs typeface="Malgun Gothic"/>
              </a:rPr>
              <a:t>A가 </a:t>
            </a:r>
            <a:r>
              <a:rPr sz="3600" b="1" spc="-695" dirty="0">
                <a:latin typeface="Malgun Gothic"/>
                <a:cs typeface="Malgun Gothic"/>
              </a:rPr>
              <a:t>B보다 </a:t>
            </a:r>
            <a:r>
              <a:rPr sz="3600" b="1" spc="-640" dirty="0">
                <a:latin typeface="Malgun Gothic"/>
                <a:cs typeface="Malgun Gothic"/>
              </a:rPr>
              <a:t> </a:t>
            </a:r>
            <a:r>
              <a:rPr sz="3600" b="1" spc="-610" dirty="0">
                <a:latin typeface="Malgun Gothic"/>
                <a:cs typeface="Malgun Gothic"/>
              </a:rPr>
              <a:t>크다.</a:t>
            </a:r>
            <a:endParaRPr sz="3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80"/>
              </a:spcBef>
            </a:pPr>
            <a:r>
              <a:rPr sz="3600" b="1" spc="-655" dirty="0">
                <a:latin typeface="Malgun Gothic"/>
                <a:cs typeface="Malgun Gothic"/>
              </a:rPr>
              <a:t>A가  </a:t>
            </a:r>
            <a:r>
              <a:rPr sz="3600" b="1" spc="-695" dirty="0">
                <a:latin typeface="Malgun Gothic"/>
                <a:cs typeface="Malgun Gothic"/>
              </a:rPr>
              <a:t>B보다  </a:t>
            </a:r>
            <a:r>
              <a:rPr sz="3600" b="1" spc="-819" dirty="0">
                <a:latin typeface="Malgun Gothic"/>
                <a:cs typeface="Malgun Gothic"/>
              </a:rPr>
              <a:t>크거나</a:t>
            </a:r>
            <a:r>
              <a:rPr sz="3600" b="1" spc="-855" dirty="0">
                <a:latin typeface="Malgun Gothic"/>
                <a:cs typeface="Malgun Gothic"/>
              </a:rPr>
              <a:t> </a:t>
            </a:r>
            <a:r>
              <a:rPr sz="3600" b="1" spc="-575" dirty="0">
                <a:latin typeface="Malgun Gothic"/>
                <a:cs typeface="Malgun Gothic"/>
              </a:rPr>
              <a:t>같다.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0700" y="266700"/>
            <a:ext cx="15024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69B5"/>
                </a:solidFill>
                <a:latin typeface="Malgun Gothic"/>
                <a:cs typeface="Malgun Gothic"/>
              </a:rPr>
              <a:t>0</a:t>
            </a:r>
            <a:r>
              <a:rPr sz="10000" spc="20" dirty="0">
                <a:solidFill>
                  <a:srgbClr val="1A69B5"/>
                </a:solidFill>
                <a:latin typeface="Malgun Gothic"/>
                <a:cs typeface="Malgun Gothic"/>
              </a:rPr>
              <a:t>7</a:t>
            </a:r>
            <a:endParaRPr sz="10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0700" y="266700"/>
            <a:ext cx="15024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69B5"/>
                </a:solidFill>
                <a:latin typeface="Malgun Gothic"/>
                <a:cs typeface="Malgun Gothic"/>
              </a:rPr>
              <a:t>0</a:t>
            </a:r>
            <a:r>
              <a:rPr sz="10000" spc="20" dirty="0">
                <a:solidFill>
                  <a:srgbClr val="1A69B5"/>
                </a:solidFill>
                <a:latin typeface="Malgun Gothic"/>
                <a:cs typeface="Malgun Gothic"/>
              </a:rPr>
              <a:t>7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7000" y="2260600"/>
            <a:ext cx="2884805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1010" dirty="0">
                <a:solidFill>
                  <a:srgbClr val="1A69B5"/>
                </a:solidFill>
                <a:latin typeface="Malgun Gothic"/>
                <a:cs typeface="Malgun Gothic"/>
              </a:rPr>
              <a:t>비교 </a:t>
            </a:r>
            <a:r>
              <a:rPr sz="5000" spc="-944" dirty="0">
                <a:solidFill>
                  <a:srgbClr val="1A69B5"/>
                </a:solidFill>
                <a:latin typeface="Malgun Gothic"/>
                <a:cs typeface="Malgun Gothic"/>
              </a:rPr>
              <a:t> </a:t>
            </a:r>
            <a:r>
              <a:rPr sz="5000" spc="-710" dirty="0">
                <a:solidFill>
                  <a:srgbClr val="1A69B5"/>
                </a:solidFill>
                <a:latin typeface="Malgun Gothic"/>
                <a:cs typeface="Malgun Gothic"/>
              </a:rPr>
              <a:t>연산자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51200" y="3276600"/>
            <a:ext cx="195961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170" dirty="0">
                <a:solidFill>
                  <a:srgbClr val="F3B431"/>
                </a:solidFill>
                <a:latin typeface="Malgun Gothic"/>
                <a:cs typeface="Malgun Gothic"/>
              </a:rPr>
              <a:t>A </a:t>
            </a:r>
            <a:r>
              <a:rPr sz="5000" spc="-885" dirty="0">
                <a:solidFill>
                  <a:srgbClr val="F3B431"/>
                </a:solidFill>
                <a:latin typeface="Malgun Gothic"/>
                <a:cs typeface="Malgun Gothic"/>
              </a:rPr>
              <a:t>==</a:t>
            </a:r>
            <a:r>
              <a:rPr sz="5000" spc="-484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5000" spc="305" dirty="0">
                <a:solidFill>
                  <a:srgbClr val="F3B431"/>
                </a:solidFill>
                <a:latin typeface="Malgun Gothic"/>
                <a:cs typeface="Malgun Gothic"/>
              </a:rPr>
              <a:t>B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38500" y="4089400"/>
            <a:ext cx="2029460" cy="4510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170" dirty="0">
                <a:solidFill>
                  <a:srgbClr val="F3B431"/>
                </a:solidFill>
                <a:latin typeface="Malgun Gothic"/>
                <a:cs typeface="Malgun Gothic"/>
              </a:rPr>
              <a:t>A </a:t>
            </a:r>
            <a:r>
              <a:rPr sz="5000" spc="-270" dirty="0">
                <a:solidFill>
                  <a:srgbClr val="F3B431"/>
                </a:solidFill>
                <a:latin typeface="Malgun Gothic"/>
                <a:cs typeface="Malgun Gothic"/>
              </a:rPr>
              <a:t>!=</a:t>
            </a:r>
            <a:r>
              <a:rPr sz="5000" spc="-480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5000" spc="305" dirty="0">
                <a:solidFill>
                  <a:srgbClr val="F3B431"/>
                </a:solidFill>
                <a:latin typeface="Malgun Gothic"/>
                <a:cs typeface="Malgun Gothic"/>
              </a:rPr>
              <a:t>B</a:t>
            </a:r>
            <a:endParaRPr sz="5000">
              <a:latin typeface="Malgun Gothic"/>
              <a:cs typeface="Malgun Gothic"/>
            </a:endParaRPr>
          </a:p>
          <a:p>
            <a:pPr marL="25400" marR="5080" indent="-12700">
              <a:lnSpc>
                <a:spcPct val="106700"/>
              </a:lnSpc>
              <a:spcBef>
                <a:spcPts val="1495"/>
              </a:spcBef>
              <a:tabLst>
                <a:tab pos="871219" algn="l"/>
                <a:tab pos="1581150" algn="l"/>
              </a:tabLst>
            </a:pPr>
            <a:r>
              <a:rPr sz="5000" spc="170" dirty="0">
                <a:solidFill>
                  <a:srgbClr val="F3B431"/>
                </a:solidFill>
                <a:latin typeface="Malgun Gothic"/>
                <a:cs typeface="Malgun Gothic"/>
              </a:rPr>
              <a:t>A	</a:t>
            </a:r>
            <a:r>
              <a:rPr sz="5000" spc="-1215" dirty="0">
                <a:solidFill>
                  <a:srgbClr val="F3B431"/>
                </a:solidFill>
                <a:latin typeface="Malgun Gothic"/>
                <a:cs typeface="Malgun Gothic"/>
              </a:rPr>
              <a:t>&lt;	</a:t>
            </a:r>
            <a:r>
              <a:rPr sz="5000" spc="305" dirty="0">
                <a:solidFill>
                  <a:srgbClr val="F3B431"/>
                </a:solidFill>
                <a:latin typeface="Malgun Gothic"/>
                <a:cs typeface="Malgun Gothic"/>
              </a:rPr>
              <a:t>B  </a:t>
            </a:r>
            <a:r>
              <a:rPr sz="5000" spc="170" dirty="0">
                <a:solidFill>
                  <a:srgbClr val="F3B431"/>
                </a:solidFill>
                <a:latin typeface="Malgun Gothic"/>
                <a:cs typeface="Malgun Gothic"/>
              </a:rPr>
              <a:t>A </a:t>
            </a:r>
            <a:r>
              <a:rPr sz="5000" spc="-1050" dirty="0">
                <a:solidFill>
                  <a:srgbClr val="F3B431"/>
                </a:solidFill>
                <a:latin typeface="Malgun Gothic"/>
                <a:cs typeface="Malgun Gothic"/>
              </a:rPr>
              <a:t>&lt;=</a:t>
            </a:r>
            <a:r>
              <a:rPr sz="5000" spc="-484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5000" spc="305" dirty="0">
                <a:solidFill>
                  <a:srgbClr val="F3B431"/>
                </a:solidFill>
                <a:latin typeface="Malgun Gothic"/>
                <a:cs typeface="Malgun Gothic"/>
              </a:rPr>
              <a:t>B</a:t>
            </a:r>
            <a:endParaRPr sz="5000">
              <a:latin typeface="Malgun Gothic"/>
              <a:cs typeface="Malgun Gothic"/>
            </a:endParaRPr>
          </a:p>
          <a:p>
            <a:pPr marL="38100" marR="5080">
              <a:lnSpc>
                <a:spcPct val="105000"/>
              </a:lnSpc>
              <a:spcBef>
                <a:spcPts val="2000"/>
              </a:spcBef>
              <a:tabLst>
                <a:tab pos="896619" algn="l"/>
                <a:tab pos="1606550" algn="l"/>
              </a:tabLst>
            </a:pPr>
            <a:r>
              <a:rPr sz="5000" spc="170" dirty="0">
                <a:solidFill>
                  <a:srgbClr val="F3B431"/>
                </a:solidFill>
                <a:latin typeface="Malgun Gothic"/>
                <a:cs typeface="Malgun Gothic"/>
              </a:rPr>
              <a:t>A	</a:t>
            </a:r>
            <a:r>
              <a:rPr sz="5000" spc="-1215" dirty="0">
                <a:solidFill>
                  <a:srgbClr val="F3B431"/>
                </a:solidFill>
                <a:latin typeface="Malgun Gothic"/>
                <a:cs typeface="Malgun Gothic"/>
              </a:rPr>
              <a:t>&gt;	</a:t>
            </a:r>
            <a:r>
              <a:rPr sz="5000" spc="225" dirty="0">
                <a:solidFill>
                  <a:srgbClr val="F3B431"/>
                </a:solidFill>
                <a:latin typeface="Malgun Gothic"/>
                <a:cs typeface="Malgun Gothic"/>
              </a:rPr>
              <a:t>B  </a:t>
            </a:r>
            <a:r>
              <a:rPr sz="5000" spc="170" dirty="0">
                <a:solidFill>
                  <a:srgbClr val="F3B431"/>
                </a:solidFill>
                <a:latin typeface="Malgun Gothic"/>
                <a:cs typeface="Malgun Gothic"/>
              </a:rPr>
              <a:t>A </a:t>
            </a:r>
            <a:r>
              <a:rPr sz="5000" spc="-1050" dirty="0">
                <a:solidFill>
                  <a:srgbClr val="F3B431"/>
                </a:solidFill>
                <a:latin typeface="Malgun Gothic"/>
                <a:cs typeface="Malgun Gothic"/>
              </a:rPr>
              <a:t>&gt;=</a:t>
            </a:r>
            <a:r>
              <a:rPr sz="5000" spc="-484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5000" spc="305" dirty="0">
                <a:solidFill>
                  <a:srgbClr val="F3B431"/>
                </a:solidFill>
                <a:latin typeface="Malgun Gothic"/>
                <a:cs typeface="Malgun Gothic"/>
              </a:rPr>
              <a:t>B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19800" y="3492500"/>
            <a:ext cx="3115945" cy="1391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655" dirty="0">
                <a:latin typeface="Malgun Gothic"/>
                <a:cs typeface="Malgun Gothic"/>
              </a:rPr>
              <a:t>A와 </a:t>
            </a:r>
            <a:r>
              <a:rPr sz="3600" b="1" spc="-625" dirty="0">
                <a:latin typeface="Malgun Gothic"/>
                <a:cs typeface="Malgun Gothic"/>
              </a:rPr>
              <a:t>B가</a:t>
            </a:r>
            <a:r>
              <a:rPr sz="3600" b="1" spc="-70" dirty="0">
                <a:latin typeface="Malgun Gothic"/>
                <a:cs typeface="Malgun Gothic"/>
              </a:rPr>
              <a:t> </a:t>
            </a:r>
            <a:r>
              <a:rPr sz="3600" b="1" spc="-575" dirty="0">
                <a:latin typeface="Malgun Gothic"/>
                <a:cs typeface="Malgun Gothic"/>
              </a:rPr>
              <a:t>같다.</a:t>
            </a:r>
            <a:endParaRPr sz="3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80"/>
              </a:spcBef>
            </a:pPr>
            <a:r>
              <a:rPr sz="3600" b="1" spc="-655" dirty="0">
                <a:latin typeface="Malgun Gothic"/>
                <a:cs typeface="Malgun Gothic"/>
              </a:rPr>
              <a:t>A와  </a:t>
            </a:r>
            <a:r>
              <a:rPr sz="3600" b="1" spc="-625" dirty="0">
                <a:latin typeface="Malgun Gothic"/>
                <a:cs typeface="Malgun Gothic"/>
              </a:rPr>
              <a:t>B가 </a:t>
            </a:r>
            <a:r>
              <a:rPr sz="3600" b="1" spc="-810" dirty="0">
                <a:latin typeface="Malgun Gothic"/>
                <a:cs typeface="Malgun Gothic"/>
              </a:rPr>
              <a:t>같지</a:t>
            </a:r>
            <a:r>
              <a:rPr sz="3600" b="1" spc="-370" dirty="0">
                <a:latin typeface="Malgun Gothic"/>
                <a:cs typeface="Malgun Gothic"/>
              </a:rPr>
              <a:t> </a:t>
            </a:r>
            <a:r>
              <a:rPr sz="3600" b="1" spc="-575" dirty="0">
                <a:latin typeface="Malgun Gothic"/>
                <a:cs typeface="Malgun Gothic"/>
              </a:rPr>
              <a:t>않다.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19800" y="5295900"/>
            <a:ext cx="3833495" cy="1391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655" dirty="0">
                <a:latin typeface="Malgun Gothic"/>
                <a:cs typeface="Malgun Gothic"/>
              </a:rPr>
              <a:t>A가 </a:t>
            </a:r>
            <a:r>
              <a:rPr sz="3600" b="1" spc="-695" dirty="0">
                <a:latin typeface="Malgun Gothic"/>
                <a:cs typeface="Malgun Gothic"/>
              </a:rPr>
              <a:t>B보다 </a:t>
            </a:r>
            <a:r>
              <a:rPr sz="3600" b="1" spc="-635" dirty="0">
                <a:latin typeface="Malgun Gothic"/>
                <a:cs typeface="Malgun Gothic"/>
              </a:rPr>
              <a:t> </a:t>
            </a:r>
            <a:r>
              <a:rPr sz="3600" b="1" spc="-575" dirty="0">
                <a:latin typeface="Malgun Gothic"/>
                <a:cs typeface="Malgun Gothic"/>
              </a:rPr>
              <a:t>작다.</a:t>
            </a:r>
            <a:endParaRPr sz="3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80"/>
              </a:spcBef>
            </a:pPr>
            <a:r>
              <a:rPr sz="3600" b="1" spc="-655" dirty="0">
                <a:latin typeface="Malgun Gothic"/>
                <a:cs typeface="Malgun Gothic"/>
              </a:rPr>
              <a:t>A가  </a:t>
            </a:r>
            <a:r>
              <a:rPr sz="3600" b="1" spc="-695" dirty="0">
                <a:latin typeface="Malgun Gothic"/>
                <a:cs typeface="Malgun Gothic"/>
              </a:rPr>
              <a:t>B보다  </a:t>
            </a:r>
            <a:r>
              <a:rPr sz="3600" b="1" spc="-780" dirty="0">
                <a:latin typeface="Malgun Gothic"/>
                <a:cs typeface="Malgun Gothic"/>
              </a:rPr>
              <a:t>작거나</a:t>
            </a:r>
            <a:r>
              <a:rPr sz="3600" b="1" spc="-865" dirty="0">
                <a:latin typeface="Malgun Gothic"/>
                <a:cs typeface="Malgun Gothic"/>
              </a:rPr>
              <a:t> </a:t>
            </a:r>
            <a:r>
              <a:rPr sz="3600" b="1" spc="-575" dirty="0">
                <a:latin typeface="Malgun Gothic"/>
                <a:cs typeface="Malgun Gothic"/>
              </a:rPr>
              <a:t>같다.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19800" y="7099300"/>
            <a:ext cx="3820160" cy="1391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655" dirty="0">
                <a:latin typeface="Malgun Gothic"/>
                <a:cs typeface="Malgun Gothic"/>
              </a:rPr>
              <a:t>A가 </a:t>
            </a:r>
            <a:r>
              <a:rPr sz="3600" b="1" spc="-695" dirty="0">
                <a:latin typeface="Malgun Gothic"/>
                <a:cs typeface="Malgun Gothic"/>
              </a:rPr>
              <a:t>B보다 </a:t>
            </a:r>
            <a:r>
              <a:rPr sz="3600" b="1" spc="-640" dirty="0">
                <a:latin typeface="Malgun Gothic"/>
                <a:cs typeface="Malgun Gothic"/>
              </a:rPr>
              <a:t> </a:t>
            </a:r>
            <a:r>
              <a:rPr sz="3600" b="1" spc="-610" dirty="0">
                <a:latin typeface="Malgun Gothic"/>
                <a:cs typeface="Malgun Gothic"/>
              </a:rPr>
              <a:t>크다.</a:t>
            </a:r>
            <a:endParaRPr sz="3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80"/>
              </a:spcBef>
            </a:pPr>
            <a:r>
              <a:rPr sz="3600" b="1" spc="-655" dirty="0">
                <a:latin typeface="Malgun Gothic"/>
                <a:cs typeface="Malgun Gothic"/>
              </a:rPr>
              <a:t>A가  </a:t>
            </a:r>
            <a:r>
              <a:rPr sz="3600" b="1" spc="-695" dirty="0">
                <a:latin typeface="Malgun Gothic"/>
                <a:cs typeface="Malgun Gothic"/>
              </a:rPr>
              <a:t>B보다  </a:t>
            </a:r>
            <a:r>
              <a:rPr sz="3600" b="1" spc="-819" dirty="0">
                <a:latin typeface="Malgun Gothic"/>
                <a:cs typeface="Malgun Gothic"/>
              </a:rPr>
              <a:t>크거나</a:t>
            </a:r>
            <a:r>
              <a:rPr sz="3600" b="1" spc="-855" dirty="0">
                <a:latin typeface="Malgun Gothic"/>
                <a:cs typeface="Malgun Gothic"/>
              </a:rPr>
              <a:t> </a:t>
            </a:r>
            <a:r>
              <a:rPr sz="3600" b="1" spc="-575" dirty="0">
                <a:latin typeface="Malgun Gothic"/>
                <a:cs typeface="Malgun Gothic"/>
              </a:rPr>
              <a:t>같다.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06812" y="3450170"/>
            <a:ext cx="871219" cy="535305"/>
          </a:xfrm>
          <a:custGeom>
            <a:avLst/>
            <a:gdLst/>
            <a:ahLst/>
            <a:cxnLst/>
            <a:rect l="l" t="t" r="r" b="b"/>
            <a:pathLst>
              <a:path w="871220" h="535304">
                <a:moveTo>
                  <a:pt x="0" y="0"/>
                </a:moveTo>
                <a:lnTo>
                  <a:pt x="870621" y="0"/>
                </a:lnTo>
                <a:lnTo>
                  <a:pt x="870621" y="535258"/>
                </a:lnTo>
                <a:lnTo>
                  <a:pt x="0" y="535258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04534" y="565492"/>
            <a:ext cx="5433695" cy="2356485"/>
          </a:xfrm>
          <a:custGeom>
            <a:avLst/>
            <a:gdLst/>
            <a:ahLst/>
            <a:cxnLst/>
            <a:rect l="l" t="t" r="r" b="b"/>
            <a:pathLst>
              <a:path w="5433695" h="2356485">
                <a:moveTo>
                  <a:pt x="0" y="0"/>
                </a:moveTo>
                <a:lnTo>
                  <a:pt x="5433212" y="0"/>
                </a:lnTo>
                <a:lnTo>
                  <a:pt x="5433212" y="2356243"/>
                </a:lnTo>
                <a:lnTo>
                  <a:pt x="0" y="2356243"/>
                </a:lnTo>
                <a:lnTo>
                  <a:pt x="0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272529" y="711200"/>
            <a:ext cx="4765675" cy="1978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195" dirty="0">
                <a:solidFill>
                  <a:srgbClr val="FFFFFF"/>
                </a:solidFill>
                <a:latin typeface="Malgun Gothic"/>
                <a:cs typeface="Malgun Gothic"/>
              </a:rPr>
              <a:t>TIP!</a:t>
            </a:r>
            <a:endParaRPr sz="3000">
              <a:latin typeface="Malgun Gothic"/>
              <a:cs typeface="Malgun Gothic"/>
            </a:endParaRPr>
          </a:p>
          <a:p>
            <a:pPr marL="220979">
              <a:lnSpc>
                <a:spcPct val="100000"/>
              </a:lnSpc>
              <a:spcBef>
                <a:spcPts val="600"/>
              </a:spcBef>
            </a:pPr>
            <a:r>
              <a:rPr sz="2500" b="1" spc="-685" dirty="0">
                <a:solidFill>
                  <a:srgbClr val="FFFFFF"/>
                </a:solidFill>
                <a:latin typeface="Malgun Gothic"/>
                <a:cs typeface="Malgun Gothic"/>
              </a:rPr>
              <a:t>=   </a:t>
            </a:r>
            <a:r>
              <a:rPr sz="2500" b="1" spc="-575" dirty="0">
                <a:solidFill>
                  <a:srgbClr val="FFFFFF"/>
                </a:solidFill>
                <a:latin typeface="Malgun Gothic"/>
                <a:cs typeface="Malgun Gothic"/>
              </a:rPr>
              <a:t>는 </a:t>
            </a:r>
            <a:r>
              <a:rPr sz="2500" b="1" spc="-5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500" b="1" spc="-459" dirty="0">
                <a:solidFill>
                  <a:srgbClr val="FFFFFF"/>
                </a:solidFill>
                <a:latin typeface="Malgun Gothic"/>
                <a:cs typeface="Malgun Gothic"/>
              </a:rPr>
              <a:t>대입연산자!</a:t>
            </a:r>
            <a:endParaRPr sz="2500">
              <a:latin typeface="Malgun Gothic"/>
              <a:cs typeface="Malgun Gothic"/>
            </a:endParaRPr>
          </a:p>
          <a:p>
            <a:pPr marL="819150">
              <a:lnSpc>
                <a:spcPct val="100000"/>
              </a:lnSpc>
              <a:spcBef>
                <a:spcPts val="100"/>
              </a:spcBef>
            </a:pPr>
            <a:r>
              <a:rPr sz="2000" spc="-100" dirty="0">
                <a:solidFill>
                  <a:srgbClr val="FFFFFF"/>
                </a:solidFill>
                <a:latin typeface="Malgun Gothic"/>
                <a:cs typeface="Malgun Gothic"/>
              </a:rPr>
              <a:t>total </a:t>
            </a:r>
            <a:r>
              <a:rPr sz="2000" spc="-540" dirty="0">
                <a:solidFill>
                  <a:srgbClr val="FFFFFF"/>
                </a:solidFill>
                <a:latin typeface="Malgun Gothic"/>
                <a:cs typeface="Malgun Gothic"/>
              </a:rPr>
              <a:t>=   </a:t>
            </a:r>
            <a:r>
              <a:rPr sz="2000" spc="-310" dirty="0">
                <a:solidFill>
                  <a:srgbClr val="FFFFFF"/>
                </a:solidFill>
                <a:latin typeface="Malgun Gothic"/>
                <a:cs typeface="Malgun Gothic"/>
              </a:rPr>
              <a:t>10   </a:t>
            </a:r>
            <a:r>
              <a:rPr sz="2000" spc="-315" dirty="0">
                <a:solidFill>
                  <a:srgbClr val="FFFFFF"/>
                </a:solidFill>
                <a:latin typeface="Malgun Gothic"/>
                <a:cs typeface="Malgun Gothic"/>
              </a:rPr>
              <a:t>-&gt; </a:t>
            </a:r>
            <a:r>
              <a:rPr sz="2000" spc="-235" dirty="0">
                <a:solidFill>
                  <a:srgbClr val="FFFFFF"/>
                </a:solidFill>
                <a:latin typeface="Malgun Gothic"/>
                <a:cs typeface="Malgun Gothic"/>
              </a:rPr>
              <a:t>total이라는 </a:t>
            </a:r>
            <a:r>
              <a:rPr sz="2000" spc="-450" dirty="0">
                <a:solidFill>
                  <a:srgbClr val="FFFFFF"/>
                </a:solidFill>
                <a:latin typeface="Malgun Gothic"/>
                <a:cs typeface="Malgun Gothic"/>
              </a:rPr>
              <a:t>변수에  </a:t>
            </a:r>
            <a:r>
              <a:rPr sz="2000" spc="-360" dirty="0">
                <a:solidFill>
                  <a:srgbClr val="FFFFFF"/>
                </a:solidFill>
                <a:latin typeface="Malgun Gothic"/>
                <a:cs typeface="Malgun Gothic"/>
              </a:rPr>
              <a:t>10을</a:t>
            </a:r>
            <a:r>
              <a:rPr sz="2000" spc="-229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000" spc="-450" dirty="0">
                <a:solidFill>
                  <a:srgbClr val="FFFFFF"/>
                </a:solidFill>
                <a:latin typeface="Malgun Gothic"/>
                <a:cs typeface="Malgun Gothic"/>
              </a:rPr>
              <a:t>대입</a:t>
            </a:r>
            <a:endParaRPr sz="2000">
              <a:latin typeface="Malgun Gothic"/>
              <a:cs typeface="Malgun Gothic"/>
            </a:endParaRPr>
          </a:p>
          <a:p>
            <a:pPr marL="223520">
              <a:lnSpc>
                <a:spcPct val="100000"/>
              </a:lnSpc>
              <a:spcBef>
                <a:spcPts val="200"/>
              </a:spcBef>
            </a:pPr>
            <a:r>
              <a:rPr sz="2500" b="1" spc="-685" dirty="0">
                <a:solidFill>
                  <a:srgbClr val="FFFFFF"/>
                </a:solidFill>
                <a:latin typeface="Malgun Gothic"/>
                <a:cs typeface="Malgun Gothic"/>
              </a:rPr>
              <a:t>==   </a:t>
            </a:r>
            <a:r>
              <a:rPr sz="2500" b="1" spc="-575" dirty="0">
                <a:solidFill>
                  <a:srgbClr val="FFFFFF"/>
                </a:solidFill>
                <a:latin typeface="Malgun Gothic"/>
                <a:cs typeface="Malgun Gothic"/>
              </a:rPr>
              <a:t>는 </a:t>
            </a:r>
            <a:r>
              <a:rPr sz="2500" b="1" spc="-53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500" b="1" spc="-470" dirty="0">
                <a:solidFill>
                  <a:srgbClr val="FFFFFF"/>
                </a:solidFill>
                <a:latin typeface="Malgun Gothic"/>
                <a:cs typeface="Malgun Gothic"/>
              </a:rPr>
              <a:t>비교연산자!</a:t>
            </a:r>
            <a:endParaRPr sz="2500">
              <a:latin typeface="Malgun Gothic"/>
              <a:cs typeface="Malgun Gothic"/>
            </a:endParaRPr>
          </a:p>
          <a:p>
            <a:pPr marL="852169">
              <a:lnSpc>
                <a:spcPct val="100000"/>
              </a:lnSpc>
              <a:spcBef>
                <a:spcPts val="100"/>
              </a:spcBef>
            </a:pPr>
            <a:r>
              <a:rPr sz="2000" spc="-100" dirty="0">
                <a:solidFill>
                  <a:srgbClr val="FFFFFF"/>
                </a:solidFill>
                <a:latin typeface="Malgun Gothic"/>
                <a:cs typeface="Malgun Gothic"/>
              </a:rPr>
              <a:t>total </a:t>
            </a:r>
            <a:r>
              <a:rPr sz="2000" spc="-540" dirty="0">
                <a:solidFill>
                  <a:srgbClr val="FFFFFF"/>
                </a:solidFill>
                <a:latin typeface="Malgun Gothic"/>
                <a:cs typeface="Malgun Gothic"/>
              </a:rPr>
              <a:t>==   </a:t>
            </a:r>
            <a:r>
              <a:rPr sz="2000" spc="-310" dirty="0">
                <a:solidFill>
                  <a:srgbClr val="FFFFFF"/>
                </a:solidFill>
                <a:latin typeface="Malgun Gothic"/>
                <a:cs typeface="Malgun Gothic"/>
              </a:rPr>
              <a:t>10 </a:t>
            </a:r>
            <a:r>
              <a:rPr sz="2000" spc="-315" dirty="0">
                <a:solidFill>
                  <a:srgbClr val="FFFFFF"/>
                </a:solidFill>
                <a:latin typeface="Malgun Gothic"/>
                <a:cs typeface="Malgun Gothic"/>
              </a:rPr>
              <a:t>-&gt; </a:t>
            </a:r>
            <a:r>
              <a:rPr sz="2000" spc="-165" dirty="0">
                <a:solidFill>
                  <a:srgbClr val="FFFFFF"/>
                </a:solidFill>
                <a:latin typeface="Malgun Gothic"/>
                <a:cs typeface="Malgun Gothic"/>
              </a:rPr>
              <a:t>total의 </a:t>
            </a:r>
            <a:r>
              <a:rPr sz="2000" spc="-395" dirty="0">
                <a:solidFill>
                  <a:srgbClr val="FFFFFF"/>
                </a:solidFill>
                <a:latin typeface="Malgun Gothic"/>
                <a:cs typeface="Malgun Gothic"/>
              </a:rPr>
              <a:t>값과  </a:t>
            </a:r>
            <a:r>
              <a:rPr sz="2000" spc="-375" dirty="0">
                <a:solidFill>
                  <a:srgbClr val="FFFFFF"/>
                </a:solidFill>
                <a:latin typeface="Malgun Gothic"/>
                <a:cs typeface="Malgun Gothic"/>
              </a:rPr>
              <a:t>10이</a:t>
            </a:r>
            <a:r>
              <a:rPr sz="2000" spc="-16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000" spc="-400" dirty="0">
                <a:solidFill>
                  <a:srgbClr val="FFFFFF"/>
                </a:solidFill>
                <a:latin typeface="Malgun Gothic"/>
                <a:cs typeface="Malgun Gothic"/>
              </a:rPr>
              <a:t>같다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625456" y="2820922"/>
            <a:ext cx="1539875" cy="685800"/>
          </a:xfrm>
          <a:custGeom>
            <a:avLst/>
            <a:gdLst/>
            <a:ahLst/>
            <a:cxnLst/>
            <a:rect l="l" t="t" r="r" b="b"/>
            <a:pathLst>
              <a:path w="1539875" h="685800">
                <a:moveTo>
                  <a:pt x="0" y="626923"/>
                </a:moveTo>
                <a:lnTo>
                  <a:pt x="1515129" y="0"/>
                </a:lnTo>
                <a:lnTo>
                  <a:pt x="1539407" y="58675"/>
                </a:lnTo>
                <a:lnTo>
                  <a:pt x="24278" y="685598"/>
                </a:lnTo>
                <a:lnTo>
                  <a:pt x="0" y="626923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044700" y="520700"/>
            <a:ext cx="3199130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910" dirty="0">
                <a:solidFill>
                  <a:srgbClr val="1A69B5"/>
                </a:solidFill>
                <a:latin typeface="Malgun Gothic"/>
                <a:cs typeface="Malgun Gothic"/>
              </a:rPr>
              <a:t>조건문</a:t>
            </a:r>
            <a:endParaRPr sz="5000">
              <a:latin typeface="Malgun Gothic"/>
              <a:cs typeface="Malgun Gothic"/>
            </a:endParaRPr>
          </a:p>
          <a:p>
            <a:pPr marL="101600">
              <a:lnSpc>
                <a:spcPct val="100000"/>
              </a:lnSpc>
              <a:spcBef>
                <a:spcPts val="300"/>
              </a:spcBef>
            </a:pP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흐름제어 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34" dirty="0">
                <a:latin typeface="Malgun Gothic"/>
                <a:cs typeface="Malgun Gothic"/>
              </a:rPr>
              <a:t>연산자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spc="-480" dirty="0">
                <a:solidFill>
                  <a:srgbClr val="797979"/>
                </a:solidFill>
                <a:latin typeface="Malgun Gothic"/>
                <a:cs typeface="Malgun Gothic"/>
              </a:rPr>
              <a:t>조건문의</a:t>
            </a:r>
            <a:r>
              <a:rPr sz="2000" spc="-4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spc="-459" dirty="0">
                <a:solidFill>
                  <a:srgbClr val="797979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044700" y="520700"/>
            <a:ext cx="3199130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910" dirty="0">
                <a:solidFill>
                  <a:srgbClr val="1A69B5"/>
                </a:solidFill>
                <a:latin typeface="Malgun Gothic"/>
                <a:cs typeface="Malgun Gothic"/>
              </a:rPr>
              <a:t>조건문</a:t>
            </a:r>
            <a:endParaRPr sz="5000">
              <a:latin typeface="Malgun Gothic"/>
              <a:cs typeface="Malgun Gothic"/>
            </a:endParaRPr>
          </a:p>
          <a:p>
            <a:pPr marL="101600">
              <a:lnSpc>
                <a:spcPct val="100000"/>
              </a:lnSpc>
              <a:spcBef>
                <a:spcPts val="300"/>
              </a:spcBef>
            </a:pP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흐름제어 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34" dirty="0">
                <a:latin typeface="Malgun Gothic"/>
                <a:cs typeface="Malgun Gothic"/>
              </a:rPr>
              <a:t>연산자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spc="-480" dirty="0">
                <a:solidFill>
                  <a:srgbClr val="797979"/>
                </a:solidFill>
                <a:latin typeface="Malgun Gothic"/>
                <a:cs typeface="Malgun Gothic"/>
              </a:rPr>
              <a:t>조건문의</a:t>
            </a:r>
            <a:r>
              <a:rPr sz="2000" spc="-4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spc="-459" dirty="0">
                <a:solidFill>
                  <a:srgbClr val="797979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0700" y="266700"/>
            <a:ext cx="15024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69B5"/>
                </a:solidFill>
                <a:latin typeface="Malgun Gothic"/>
                <a:cs typeface="Malgun Gothic"/>
              </a:rPr>
              <a:t>0</a:t>
            </a:r>
            <a:r>
              <a:rPr sz="10000" spc="20" dirty="0">
                <a:solidFill>
                  <a:srgbClr val="1A69B5"/>
                </a:solidFill>
                <a:latin typeface="Malgun Gothic"/>
                <a:cs typeface="Malgun Gothic"/>
              </a:rPr>
              <a:t>7</a:t>
            </a:r>
            <a:endParaRPr sz="10000">
              <a:latin typeface="Malgun Gothic"/>
              <a:cs typeface="Malgun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830" y="2667000"/>
            <a:ext cx="3048000" cy="520460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6700"/>
            <a:ext cx="12611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-645" dirty="0">
                <a:solidFill>
                  <a:srgbClr val="E9775A"/>
                </a:solidFill>
                <a:latin typeface="Malgun Gothic"/>
                <a:cs typeface="Malgun Gothic"/>
              </a:rPr>
              <a:t>01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26029" y="3086100"/>
            <a:ext cx="8695690" cy="95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0" b="1" spc="-1395" dirty="0">
                <a:latin typeface="Malgun Gothic"/>
                <a:cs typeface="Malgun Gothic"/>
              </a:rPr>
              <a:t>파이썬을  </a:t>
            </a:r>
            <a:r>
              <a:rPr sz="6000" b="1" spc="-1340" dirty="0">
                <a:latin typeface="Malgun Gothic"/>
                <a:cs typeface="Malgun Gothic"/>
              </a:rPr>
              <a:t>실제로  </a:t>
            </a:r>
            <a:r>
              <a:rPr sz="6000" b="1" spc="-1320" dirty="0">
                <a:latin typeface="Malgun Gothic"/>
                <a:cs typeface="Malgun Gothic"/>
              </a:rPr>
              <a:t>사용하긴 </a:t>
            </a:r>
            <a:r>
              <a:rPr sz="6000" b="1" spc="-1195" dirty="0">
                <a:latin typeface="Malgun Gothic"/>
                <a:cs typeface="Malgun Gothic"/>
              </a:rPr>
              <a:t> </a:t>
            </a:r>
            <a:r>
              <a:rPr sz="6000" b="1" spc="-780" dirty="0">
                <a:latin typeface="Malgun Gothic"/>
                <a:cs typeface="Malgun Gothic"/>
              </a:rPr>
              <a:t>할까?</a:t>
            </a:r>
            <a:endParaRPr sz="600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38700" y="4597400"/>
            <a:ext cx="3327400" cy="388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95500" y="469900"/>
            <a:ext cx="5512435" cy="1178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825" dirty="0">
                <a:solidFill>
                  <a:srgbClr val="E9775A"/>
                </a:solidFill>
                <a:latin typeface="Malgun Gothic"/>
                <a:cs typeface="Malgun Gothic"/>
              </a:rPr>
              <a:t>소프트웨어란</a:t>
            </a:r>
            <a:r>
              <a:rPr sz="5000" spc="-190" dirty="0">
                <a:solidFill>
                  <a:srgbClr val="E9775A"/>
                </a:solidFill>
                <a:latin typeface="Malgun Gothic"/>
                <a:cs typeface="Malgun Gothic"/>
              </a:rPr>
              <a:t> </a:t>
            </a:r>
            <a:r>
              <a:rPr sz="5000" spc="-880" dirty="0">
                <a:solidFill>
                  <a:srgbClr val="E9775A"/>
                </a:solidFill>
                <a:latin typeface="Malgun Gothic"/>
                <a:cs typeface="Malgun Gothic"/>
              </a:rPr>
              <a:t>무엇인가</a:t>
            </a:r>
            <a:endParaRPr sz="5000">
              <a:latin typeface="Malgun Gothic"/>
              <a:cs typeface="Malgun Gothic"/>
            </a:endParaRPr>
          </a:p>
          <a:p>
            <a:pPr marL="76200">
              <a:lnSpc>
                <a:spcPct val="100000"/>
              </a:lnSpc>
              <a:spcBef>
                <a:spcPts val="700"/>
              </a:spcBef>
            </a:pP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소프트웨어란  </a:t>
            </a:r>
            <a:r>
              <a:rPr sz="2000" b="1" spc="-370" dirty="0">
                <a:solidFill>
                  <a:srgbClr val="797979"/>
                </a:solidFill>
                <a:latin typeface="Malgun Gothic"/>
                <a:cs typeface="Malgun Gothic"/>
              </a:rPr>
              <a:t>무엇인가?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sz="2000" b="1" spc="-330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325" dirty="0">
                <a:latin typeface="Malgun Gothic"/>
                <a:cs typeface="Malgun Gothic"/>
              </a:rPr>
              <a:t>python설치하기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87061" y="2298839"/>
            <a:ext cx="3379470" cy="937894"/>
          </a:xfrm>
          <a:prstGeom prst="rect">
            <a:avLst/>
          </a:prstGeom>
          <a:ln w="63500">
            <a:solidFill>
              <a:srgbClr val="E9775A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147955">
              <a:lnSpc>
                <a:spcPct val="100000"/>
              </a:lnSpc>
              <a:spcBef>
                <a:spcPts val="145"/>
              </a:spcBef>
            </a:pPr>
            <a:r>
              <a:rPr sz="5000" spc="-935" dirty="0">
                <a:solidFill>
                  <a:srgbClr val="1A69B5"/>
                </a:solidFill>
                <a:latin typeface="Malgun Gothic"/>
                <a:cs typeface="Malgun Gothic"/>
              </a:rPr>
              <a:t>불린</a:t>
            </a:r>
            <a:r>
              <a:rPr sz="5000" spc="-200" dirty="0">
                <a:solidFill>
                  <a:srgbClr val="1A69B5"/>
                </a:solidFill>
                <a:latin typeface="Malgun Gothic"/>
                <a:cs typeface="Malgun Gothic"/>
              </a:rPr>
              <a:t> </a:t>
            </a:r>
            <a:r>
              <a:rPr sz="5000" spc="-710" dirty="0">
                <a:solidFill>
                  <a:srgbClr val="1A69B5"/>
                </a:solidFill>
                <a:latin typeface="Malgun Gothic"/>
                <a:cs typeface="Malgun Gothic"/>
              </a:rPr>
              <a:t>연산자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44700" y="520700"/>
            <a:ext cx="3199130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910" dirty="0">
                <a:solidFill>
                  <a:srgbClr val="1A69B5"/>
                </a:solidFill>
                <a:latin typeface="Malgun Gothic"/>
                <a:cs typeface="Malgun Gothic"/>
              </a:rPr>
              <a:t>조건문</a:t>
            </a:r>
            <a:endParaRPr sz="5000">
              <a:latin typeface="Malgun Gothic"/>
              <a:cs typeface="Malgun Gothic"/>
            </a:endParaRPr>
          </a:p>
          <a:p>
            <a:pPr marL="101600">
              <a:lnSpc>
                <a:spcPct val="100000"/>
              </a:lnSpc>
              <a:spcBef>
                <a:spcPts val="300"/>
              </a:spcBef>
            </a:pP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흐름제어 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34" dirty="0">
                <a:latin typeface="Malgun Gothic"/>
                <a:cs typeface="Malgun Gothic"/>
              </a:rPr>
              <a:t>연산자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spc="-480" dirty="0">
                <a:solidFill>
                  <a:srgbClr val="797979"/>
                </a:solidFill>
                <a:latin typeface="Malgun Gothic"/>
                <a:cs typeface="Malgun Gothic"/>
              </a:rPr>
              <a:t>조건문의</a:t>
            </a:r>
            <a:r>
              <a:rPr sz="2000" spc="-4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spc="-459" dirty="0">
                <a:solidFill>
                  <a:srgbClr val="797979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38200" y="5664200"/>
          <a:ext cx="3581374" cy="2095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5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2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37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240" dirty="0">
                          <a:latin typeface="Malgun Gothic"/>
                          <a:cs typeface="Malgun Gothic"/>
                        </a:rPr>
                        <a:t>TRUE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3B431"/>
                    </a:solidFill>
                  </a:tcPr>
                </a:tc>
                <a:tc>
                  <a:txBody>
                    <a:bodyPr/>
                    <a:lstStyle/>
                    <a:p>
                      <a:pPr marL="35179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240" dirty="0">
                          <a:latin typeface="Malgun Gothic"/>
                          <a:cs typeface="Malgun Gothic"/>
                        </a:rPr>
                        <a:t>TRUE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3B43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240" dirty="0">
                          <a:latin typeface="Malgun Gothic"/>
                          <a:cs typeface="Malgun Gothic"/>
                        </a:rPr>
                        <a:t>TRUE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93C0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240" dirty="0">
                          <a:latin typeface="Malgun Gothic"/>
                          <a:cs typeface="Malgun Gothic"/>
                        </a:rPr>
                        <a:t>TRUE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369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190" dirty="0">
                          <a:latin typeface="Malgun Gothic"/>
                          <a:cs typeface="Malgun Gothic"/>
                        </a:rPr>
                        <a:t>FALSE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190" dirty="0">
                          <a:latin typeface="Malgun Gothic"/>
                          <a:cs typeface="Malgun Gothic"/>
                        </a:rPr>
                        <a:t>FALSE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93C0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190" dirty="0">
                          <a:latin typeface="Malgun Gothic"/>
                          <a:cs typeface="Malgun Gothic"/>
                        </a:rPr>
                        <a:t>FALSE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179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240" dirty="0">
                          <a:latin typeface="Malgun Gothic"/>
                          <a:cs typeface="Malgun Gothic"/>
                        </a:rPr>
                        <a:t>TRUE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190" dirty="0">
                          <a:latin typeface="Malgun Gothic"/>
                          <a:cs typeface="Malgun Gothic"/>
                        </a:rPr>
                        <a:t>FALSE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93C0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190" dirty="0">
                          <a:latin typeface="Malgun Gothic"/>
                          <a:cs typeface="Malgun Gothic"/>
                        </a:rPr>
                        <a:t>FALSE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1369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190" dirty="0">
                          <a:latin typeface="Malgun Gothic"/>
                          <a:cs typeface="Malgun Gothic"/>
                        </a:rPr>
                        <a:t>FALSE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190" dirty="0">
                          <a:latin typeface="Malgun Gothic"/>
                          <a:cs typeface="Malgun Gothic"/>
                        </a:rPr>
                        <a:t>FALSE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93C0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940300" y="5664200"/>
          <a:ext cx="3581374" cy="2095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5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2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37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240" dirty="0">
                          <a:latin typeface="Malgun Gothic"/>
                          <a:cs typeface="Malgun Gothic"/>
                        </a:rPr>
                        <a:t>TRUE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3B4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240" dirty="0">
                          <a:latin typeface="Malgun Gothic"/>
                          <a:cs typeface="Malgun Gothic"/>
                        </a:rPr>
                        <a:t>TRUE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3B43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240" dirty="0">
                          <a:latin typeface="Malgun Gothic"/>
                          <a:cs typeface="Malgun Gothic"/>
                        </a:rPr>
                        <a:t>TRUE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93C0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240" dirty="0">
                          <a:latin typeface="Malgun Gothic"/>
                          <a:cs typeface="Malgun Gothic"/>
                        </a:rPr>
                        <a:t>TRUE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3B431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190" dirty="0">
                          <a:latin typeface="Malgun Gothic"/>
                          <a:cs typeface="Malgun Gothic"/>
                        </a:rPr>
                        <a:t>FALSE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3B43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240" dirty="0">
                          <a:latin typeface="Malgun Gothic"/>
                          <a:cs typeface="Malgun Gothic"/>
                        </a:rPr>
                        <a:t>TRUE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93C0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190" dirty="0">
                          <a:latin typeface="Malgun Gothic"/>
                          <a:cs typeface="Malgun Gothic"/>
                        </a:rPr>
                        <a:t>FALSE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3B4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240" dirty="0">
                          <a:latin typeface="Malgun Gothic"/>
                          <a:cs typeface="Malgun Gothic"/>
                        </a:rPr>
                        <a:t>TRUE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3B43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240" dirty="0">
                          <a:latin typeface="Malgun Gothic"/>
                          <a:cs typeface="Malgun Gothic"/>
                        </a:rPr>
                        <a:t>TRUE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93C0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190" dirty="0">
                          <a:latin typeface="Malgun Gothic"/>
                          <a:cs typeface="Malgun Gothic"/>
                        </a:rPr>
                        <a:t>FALSE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190" dirty="0">
                          <a:latin typeface="Malgun Gothic"/>
                          <a:cs typeface="Malgun Gothic"/>
                        </a:rPr>
                        <a:t>FALSE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190" dirty="0">
                          <a:latin typeface="Malgun Gothic"/>
                          <a:cs typeface="Malgun Gothic"/>
                        </a:rPr>
                        <a:t>FALSE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93C0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333500" y="3708400"/>
            <a:ext cx="2764155" cy="1480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0">
              <a:lnSpc>
                <a:spcPct val="100000"/>
              </a:lnSpc>
            </a:pPr>
            <a:r>
              <a:rPr sz="5000" spc="170" dirty="0">
                <a:solidFill>
                  <a:srgbClr val="F3B431"/>
                </a:solidFill>
                <a:latin typeface="Malgun Gothic"/>
                <a:cs typeface="Malgun Gothic"/>
              </a:rPr>
              <a:t>A </a:t>
            </a:r>
            <a:r>
              <a:rPr sz="5000" spc="-175" dirty="0">
                <a:solidFill>
                  <a:srgbClr val="F3B431"/>
                </a:solidFill>
                <a:latin typeface="Malgun Gothic"/>
                <a:cs typeface="Malgun Gothic"/>
              </a:rPr>
              <a:t>and</a:t>
            </a:r>
            <a:r>
              <a:rPr sz="5000" spc="-480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5000" spc="305" dirty="0">
                <a:solidFill>
                  <a:srgbClr val="F3B431"/>
                </a:solidFill>
                <a:latin typeface="Malgun Gothic"/>
                <a:cs typeface="Malgun Gothic"/>
              </a:rPr>
              <a:t>B</a:t>
            </a:r>
            <a:endParaRPr sz="500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sz="2000" spc="-135" dirty="0">
                <a:latin typeface="Arial"/>
                <a:cs typeface="Arial"/>
              </a:rPr>
              <a:t>A</a:t>
            </a:r>
            <a:r>
              <a:rPr sz="2000" spc="-135" dirty="0">
                <a:latin typeface="Gulim"/>
                <a:cs typeface="Gulim"/>
              </a:rPr>
              <a:t>와 </a:t>
            </a:r>
            <a:r>
              <a:rPr sz="2000" dirty="0">
                <a:latin typeface="Arial"/>
                <a:cs typeface="Arial"/>
              </a:rPr>
              <a:t>B </a:t>
            </a:r>
            <a:r>
              <a:rPr sz="2000" spc="-270" dirty="0">
                <a:latin typeface="Gulim"/>
                <a:cs typeface="Gulim"/>
              </a:rPr>
              <a:t>모두 참일 경우</a:t>
            </a:r>
            <a:r>
              <a:rPr sz="2000" spc="85" dirty="0">
                <a:latin typeface="Gulim"/>
                <a:cs typeface="Gulim"/>
              </a:rPr>
              <a:t> </a:t>
            </a:r>
            <a:r>
              <a:rPr sz="2000" spc="-20" dirty="0">
                <a:latin typeface="Arial"/>
                <a:cs typeface="Arial"/>
              </a:rPr>
              <a:t>True</a:t>
            </a:r>
            <a:endParaRPr sz="2000">
              <a:latin typeface="Arial"/>
              <a:cs typeface="Arial"/>
            </a:endParaRPr>
          </a:p>
          <a:p>
            <a:pPr marL="92710" algn="ctr">
              <a:lnSpc>
                <a:spcPct val="100000"/>
              </a:lnSpc>
              <a:spcBef>
                <a:spcPts val="100"/>
              </a:spcBef>
            </a:pPr>
            <a:r>
              <a:rPr sz="2000" spc="-270" dirty="0">
                <a:latin typeface="Gulim"/>
                <a:cs typeface="Gulim"/>
              </a:rPr>
              <a:t>그렇지 않으면</a:t>
            </a:r>
            <a:r>
              <a:rPr sz="2000" spc="-60" dirty="0">
                <a:latin typeface="Gulim"/>
                <a:cs typeface="Gulim"/>
              </a:rPr>
              <a:t> </a:t>
            </a:r>
            <a:r>
              <a:rPr sz="2000" dirty="0">
                <a:latin typeface="Arial"/>
                <a:cs typeface="Arial"/>
              </a:rPr>
              <a:t>False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53000" y="3708400"/>
            <a:ext cx="3783965" cy="1480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0">
              <a:lnSpc>
                <a:spcPct val="100000"/>
              </a:lnSpc>
            </a:pPr>
            <a:r>
              <a:rPr sz="5000" spc="170" dirty="0">
                <a:solidFill>
                  <a:srgbClr val="F3B431"/>
                </a:solidFill>
                <a:latin typeface="Malgun Gothic"/>
                <a:cs typeface="Malgun Gothic"/>
              </a:rPr>
              <a:t>A </a:t>
            </a:r>
            <a:r>
              <a:rPr sz="5000" spc="15" dirty="0">
                <a:solidFill>
                  <a:srgbClr val="F3B431"/>
                </a:solidFill>
                <a:latin typeface="Malgun Gothic"/>
                <a:cs typeface="Malgun Gothic"/>
              </a:rPr>
              <a:t>or</a:t>
            </a:r>
            <a:r>
              <a:rPr sz="5000" spc="-484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5000" spc="305" dirty="0">
                <a:solidFill>
                  <a:srgbClr val="F3B431"/>
                </a:solidFill>
                <a:latin typeface="Malgun Gothic"/>
                <a:cs typeface="Malgun Gothic"/>
              </a:rPr>
              <a:t>B</a:t>
            </a:r>
            <a:endParaRPr sz="500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sz="2000" spc="-135" dirty="0">
                <a:latin typeface="Arial"/>
                <a:cs typeface="Arial"/>
              </a:rPr>
              <a:t>A</a:t>
            </a:r>
            <a:r>
              <a:rPr sz="2000" spc="-135" dirty="0">
                <a:latin typeface="Gulim"/>
                <a:cs typeface="Gulim"/>
              </a:rPr>
              <a:t>와 </a:t>
            </a:r>
            <a:r>
              <a:rPr sz="2000" dirty="0">
                <a:latin typeface="Arial"/>
                <a:cs typeface="Arial"/>
              </a:rPr>
              <a:t>B </a:t>
            </a:r>
            <a:r>
              <a:rPr sz="2000" spc="-270" dirty="0">
                <a:latin typeface="Gulim"/>
                <a:cs typeface="Gulim"/>
              </a:rPr>
              <a:t>둘 중 하나라도 참일 경우 </a:t>
            </a:r>
            <a:r>
              <a:rPr sz="2000" spc="-5" dirty="0">
                <a:latin typeface="Gulim"/>
                <a:cs typeface="Gulim"/>
              </a:rPr>
              <a:t> </a:t>
            </a:r>
            <a:r>
              <a:rPr sz="2000" spc="-20" dirty="0">
                <a:latin typeface="Arial"/>
                <a:cs typeface="Arial"/>
              </a:rPr>
              <a:t>True</a:t>
            </a:r>
            <a:endParaRPr sz="2000">
              <a:latin typeface="Arial"/>
              <a:cs typeface="Arial"/>
            </a:endParaRPr>
          </a:p>
          <a:p>
            <a:pPr marL="850900">
              <a:lnSpc>
                <a:spcPct val="100000"/>
              </a:lnSpc>
              <a:spcBef>
                <a:spcPts val="100"/>
              </a:spcBef>
            </a:pPr>
            <a:r>
              <a:rPr sz="2000" spc="-270" dirty="0">
                <a:latin typeface="Gulim"/>
                <a:cs typeface="Gulim"/>
              </a:rPr>
              <a:t>그렇지 않으면</a:t>
            </a:r>
            <a:r>
              <a:rPr sz="2000" spc="-60" dirty="0">
                <a:latin typeface="Gulim"/>
                <a:cs typeface="Gulim"/>
              </a:rPr>
              <a:t> </a:t>
            </a:r>
            <a:r>
              <a:rPr sz="2000" dirty="0">
                <a:latin typeface="Arial"/>
                <a:cs typeface="Arial"/>
              </a:rPr>
              <a:t>False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80600" y="3670300"/>
            <a:ext cx="2124710" cy="1518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940" algn="ctr">
              <a:lnSpc>
                <a:spcPct val="100000"/>
              </a:lnSpc>
            </a:pPr>
            <a:r>
              <a:rPr sz="5000" spc="-95" dirty="0">
                <a:solidFill>
                  <a:srgbClr val="F3B431"/>
                </a:solidFill>
                <a:latin typeface="Malgun Gothic"/>
                <a:cs typeface="Malgun Gothic"/>
              </a:rPr>
              <a:t>not</a:t>
            </a:r>
            <a:r>
              <a:rPr sz="5000" spc="-200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5000" spc="170" dirty="0">
                <a:solidFill>
                  <a:srgbClr val="F3B431"/>
                </a:solidFill>
                <a:latin typeface="Malgun Gothic"/>
                <a:cs typeface="Malgun Gothic"/>
              </a:rPr>
              <a:t>A</a:t>
            </a:r>
            <a:endParaRPr sz="5000">
              <a:latin typeface="Malgun Gothic"/>
              <a:cs typeface="Malgun Gothic"/>
            </a:endParaRPr>
          </a:p>
          <a:p>
            <a:pPr marL="12700" marR="5080" algn="ctr">
              <a:lnSpc>
                <a:spcPct val="104200"/>
              </a:lnSpc>
              <a:spcBef>
                <a:spcPts val="800"/>
              </a:spcBef>
            </a:pPr>
            <a:r>
              <a:rPr sz="2000" spc="-135" dirty="0">
                <a:latin typeface="Arial"/>
                <a:cs typeface="Arial"/>
              </a:rPr>
              <a:t>A</a:t>
            </a:r>
            <a:r>
              <a:rPr sz="2000" spc="-135" dirty="0">
                <a:latin typeface="Gulim"/>
                <a:cs typeface="Gulim"/>
              </a:rPr>
              <a:t>가 </a:t>
            </a:r>
            <a:r>
              <a:rPr sz="2000" spc="-105" dirty="0">
                <a:latin typeface="Arial"/>
                <a:cs typeface="Arial"/>
              </a:rPr>
              <a:t>True</a:t>
            </a:r>
            <a:r>
              <a:rPr sz="2000" spc="-105" dirty="0">
                <a:latin typeface="Gulim"/>
                <a:cs typeface="Gulim"/>
              </a:rPr>
              <a:t>이면</a:t>
            </a:r>
            <a:r>
              <a:rPr sz="2000" spc="-220" dirty="0">
                <a:latin typeface="Gulim"/>
                <a:cs typeface="Gulim"/>
              </a:rPr>
              <a:t> </a:t>
            </a:r>
            <a:r>
              <a:rPr sz="2000" dirty="0">
                <a:latin typeface="Arial"/>
                <a:cs typeface="Arial"/>
              </a:rPr>
              <a:t>False  </a:t>
            </a:r>
            <a:r>
              <a:rPr sz="2000" spc="-80" dirty="0">
                <a:latin typeface="Arial"/>
                <a:cs typeface="Arial"/>
              </a:rPr>
              <a:t>False</a:t>
            </a:r>
            <a:r>
              <a:rPr sz="2000" spc="-80" dirty="0">
                <a:latin typeface="Gulim"/>
                <a:cs typeface="Gulim"/>
              </a:rPr>
              <a:t>이면</a:t>
            </a:r>
            <a:r>
              <a:rPr sz="2000" spc="-225" dirty="0">
                <a:latin typeface="Gulim"/>
                <a:cs typeface="Gulim"/>
              </a:rPr>
              <a:t> </a:t>
            </a:r>
            <a:r>
              <a:rPr sz="2000" spc="-20" dirty="0">
                <a:latin typeface="Arial"/>
                <a:cs typeface="Arial"/>
              </a:rPr>
              <a:t>True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27363" y="898499"/>
            <a:ext cx="3600450" cy="1200785"/>
          </a:xfrm>
          <a:custGeom>
            <a:avLst/>
            <a:gdLst/>
            <a:ahLst/>
            <a:cxnLst/>
            <a:rect l="l" t="t" r="r" b="b"/>
            <a:pathLst>
              <a:path w="3600450" h="1200785">
                <a:moveTo>
                  <a:pt x="0" y="0"/>
                </a:moveTo>
                <a:lnTo>
                  <a:pt x="3600424" y="0"/>
                </a:lnTo>
                <a:lnTo>
                  <a:pt x="3600424" y="1200213"/>
                </a:lnTo>
                <a:lnTo>
                  <a:pt x="0" y="1200213"/>
                </a:lnTo>
                <a:lnTo>
                  <a:pt x="0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685530" y="990600"/>
            <a:ext cx="760095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195" dirty="0">
                <a:solidFill>
                  <a:srgbClr val="FFFFFF"/>
                </a:solidFill>
                <a:latin typeface="Malgun Gothic"/>
                <a:cs typeface="Malgun Gothic"/>
              </a:rPr>
              <a:t>TIP!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10307" y="1524000"/>
            <a:ext cx="313309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b="1" spc="-600" dirty="0">
                <a:solidFill>
                  <a:srgbClr val="FFFFFF"/>
                </a:solidFill>
                <a:latin typeface="Malgun Gothic"/>
                <a:cs typeface="Malgun Gothic"/>
              </a:rPr>
              <a:t>우선순위  </a:t>
            </a:r>
            <a:r>
              <a:rPr sz="2500" b="1" spc="5" dirty="0">
                <a:solidFill>
                  <a:srgbClr val="FFFFFF"/>
                </a:solidFill>
                <a:latin typeface="Malgun Gothic"/>
                <a:cs typeface="Malgun Gothic"/>
              </a:rPr>
              <a:t>: </a:t>
            </a:r>
            <a:r>
              <a:rPr sz="2500" b="1" spc="20" dirty="0">
                <a:solidFill>
                  <a:srgbClr val="FFFFFF"/>
                </a:solidFill>
                <a:latin typeface="Calibri"/>
                <a:cs typeface="Calibri"/>
              </a:rPr>
              <a:t>not </a:t>
            </a:r>
            <a:r>
              <a:rPr sz="2500" b="1" spc="-30" dirty="0">
                <a:solidFill>
                  <a:srgbClr val="FFFFFF"/>
                </a:solidFill>
                <a:latin typeface="Calibri"/>
                <a:cs typeface="Calibri"/>
              </a:rPr>
              <a:t>&gt; </a:t>
            </a:r>
            <a:r>
              <a:rPr sz="2500" b="1" spc="1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500" b="1" spc="-3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2500" b="1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233625" y="1911836"/>
            <a:ext cx="577215" cy="418465"/>
          </a:xfrm>
          <a:custGeom>
            <a:avLst/>
            <a:gdLst/>
            <a:ahLst/>
            <a:cxnLst/>
            <a:rect l="l" t="t" r="r" b="b"/>
            <a:pathLst>
              <a:path w="577215" h="418464">
                <a:moveTo>
                  <a:pt x="0" y="365867"/>
                </a:moveTo>
                <a:lnTo>
                  <a:pt x="541272" y="0"/>
                </a:lnTo>
                <a:lnTo>
                  <a:pt x="576833" y="52608"/>
                </a:lnTo>
                <a:lnTo>
                  <a:pt x="35560" y="418476"/>
                </a:lnTo>
                <a:lnTo>
                  <a:pt x="0" y="365867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9055100" y="6032500"/>
          <a:ext cx="3581373" cy="1371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1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9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3331">
                <a:tc>
                  <a:txBody>
                    <a:bodyPr/>
                    <a:lstStyle/>
                    <a:p>
                      <a:pPr marR="644525" algn="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000" dirty="0">
                          <a:latin typeface="Malgun Gothic"/>
                          <a:cs typeface="Malgun Gothic"/>
                        </a:rPr>
                        <a:t>T</a:t>
                      </a:r>
                      <a:r>
                        <a:rPr sz="2000" spc="-40" dirty="0">
                          <a:latin typeface="Malgun Gothic"/>
                          <a:cs typeface="Malgun Gothic"/>
                        </a:rPr>
                        <a:t>R</a:t>
                      </a:r>
                      <a:r>
                        <a:rPr sz="2000" dirty="0">
                          <a:latin typeface="Malgun Gothic"/>
                          <a:cs typeface="Malgun Gothic"/>
                        </a:rPr>
                        <a:t>UE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000" spc="-190" dirty="0">
                          <a:latin typeface="Malgun Gothic"/>
                          <a:cs typeface="Malgun Gothic"/>
                        </a:rPr>
                        <a:t>FALSE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93C0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8268">
                <a:tc>
                  <a:txBody>
                    <a:bodyPr/>
                    <a:lstStyle/>
                    <a:p>
                      <a:pPr marR="608965" algn="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sz="2000" spc="-120" dirty="0">
                          <a:latin typeface="Malgun Gothic"/>
                          <a:cs typeface="Malgun Gothic"/>
                        </a:rPr>
                        <a:t>F</a:t>
                      </a:r>
                      <a:r>
                        <a:rPr sz="2000" dirty="0">
                          <a:latin typeface="Malgun Gothic"/>
                          <a:cs typeface="Malgun Gothic"/>
                        </a:rPr>
                        <a:t>ALSE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F3B4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sz="2000" spc="-240" dirty="0">
                          <a:latin typeface="Malgun Gothic"/>
                          <a:cs typeface="Malgun Gothic"/>
                        </a:rPr>
                        <a:t>TRUE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93C0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520700" y="266700"/>
            <a:ext cx="15024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69B5"/>
                </a:solidFill>
                <a:latin typeface="Malgun Gothic"/>
                <a:cs typeface="Malgun Gothic"/>
              </a:rPr>
              <a:t>0</a:t>
            </a:r>
            <a:r>
              <a:rPr sz="10000" spc="20" dirty="0">
                <a:solidFill>
                  <a:srgbClr val="1A69B5"/>
                </a:solidFill>
                <a:latin typeface="Malgun Gothic"/>
                <a:cs typeface="Malgun Gothic"/>
              </a:rPr>
              <a:t>7</a:t>
            </a:r>
            <a:endParaRPr sz="10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44700" y="520700"/>
            <a:ext cx="3199130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910" dirty="0">
                <a:solidFill>
                  <a:srgbClr val="1A69B5"/>
                </a:solidFill>
                <a:latin typeface="Malgun Gothic"/>
                <a:cs typeface="Malgun Gothic"/>
              </a:rPr>
              <a:t>조건문</a:t>
            </a:r>
            <a:endParaRPr sz="5000">
              <a:latin typeface="Malgun Gothic"/>
              <a:cs typeface="Malgun Gothic"/>
            </a:endParaRPr>
          </a:p>
          <a:p>
            <a:pPr marL="101600">
              <a:lnSpc>
                <a:spcPct val="100000"/>
              </a:lnSpc>
              <a:spcBef>
                <a:spcPts val="300"/>
              </a:spcBef>
            </a:pP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흐름제어 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34" dirty="0">
                <a:latin typeface="Malgun Gothic"/>
                <a:cs typeface="Malgun Gothic"/>
              </a:rPr>
              <a:t>연산자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spc="-480" dirty="0">
                <a:solidFill>
                  <a:srgbClr val="797979"/>
                </a:solidFill>
                <a:latin typeface="Malgun Gothic"/>
                <a:cs typeface="Malgun Gothic"/>
              </a:rPr>
              <a:t>조건문의</a:t>
            </a:r>
            <a:r>
              <a:rPr sz="2000" spc="-4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spc="-459" dirty="0">
                <a:solidFill>
                  <a:srgbClr val="797979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0700" y="266700"/>
            <a:ext cx="15024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69B5"/>
                </a:solidFill>
                <a:latin typeface="Malgun Gothic"/>
                <a:cs typeface="Malgun Gothic"/>
              </a:rPr>
              <a:t>0</a:t>
            </a:r>
            <a:r>
              <a:rPr sz="10000" spc="20" dirty="0">
                <a:solidFill>
                  <a:srgbClr val="1A69B5"/>
                </a:solidFill>
                <a:latin typeface="Malgun Gothic"/>
                <a:cs typeface="Malgun Gothic"/>
              </a:rPr>
              <a:t>7</a:t>
            </a:r>
            <a:endParaRPr sz="10000">
              <a:latin typeface="Malgun Gothic"/>
              <a:cs typeface="Malgun Gothic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2743199"/>
            <a:ext cx="4038600" cy="4719263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70900" y="5277078"/>
            <a:ext cx="8406130" cy="254000"/>
          </a:xfrm>
          <a:custGeom>
            <a:avLst/>
            <a:gdLst/>
            <a:ahLst/>
            <a:cxnLst/>
            <a:rect l="l" t="t" r="r" b="b"/>
            <a:pathLst>
              <a:path w="8406130" h="254000">
                <a:moveTo>
                  <a:pt x="0" y="0"/>
                </a:moveTo>
                <a:lnTo>
                  <a:pt x="8405812" y="0"/>
                </a:lnTo>
                <a:lnTo>
                  <a:pt x="8405812" y="254000"/>
                </a:lnTo>
                <a:lnTo>
                  <a:pt x="0" y="254000"/>
                </a:lnTo>
                <a:lnTo>
                  <a:pt x="0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44700" y="520700"/>
            <a:ext cx="3197860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910" dirty="0">
                <a:solidFill>
                  <a:srgbClr val="1A69B5"/>
                </a:solidFill>
                <a:latin typeface="Malgun Gothic"/>
                <a:cs typeface="Malgun Gothic"/>
              </a:rPr>
              <a:t>조건문</a:t>
            </a:r>
            <a:endParaRPr sz="5000">
              <a:latin typeface="Malgun Gothic"/>
              <a:cs typeface="Malgun Gothic"/>
            </a:endParaRPr>
          </a:p>
          <a:p>
            <a:pPr marL="101600">
              <a:lnSpc>
                <a:spcPct val="100000"/>
              </a:lnSpc>
              <a:spcBef>
                <a:spcPts val="300"/>
              </a:spcBef>
            </a:pPr>
            <a:r>
              <a:rPr sz="2000" spc="-455" dirty="0">
                <a:solidFill>
                  <a:srgbClr val="797979"/>
                </a:solidFill>
                <a:latin typeface="Malgun Gothic"/>
                <a:cs typeface="Malgun Gothic"/>
              </a:rPr>
              <a:t>흐름제어 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spc="-434" dirty="0">
                <a:solidFill>
                  <a:srgbClr val="797979"/>
                </a:solidFill>
                <a:latin typeface="Malgun Gothic"/>
                <a:cs typeface="Malgun Gothic"/>
              </a:rPr>
              <a:t>연산자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latin typeface="Malgun Gothic"/>
                <a:cs typeface="Malgun Gothic"/>
              </a:rPr>
              <a:t>조건문의</a:t>
            </a:r>
            <a:r>
              <a:rPr sz="2000" b="1" spc="-405" dirty="0">
                <a:latin typeface="Malgun Gothic"/>
                <a:cs typeface="Malgun Gothic"/>
              </a:rPr>
              <a:t> </a:t>
            </a:r>
            <a:r>
              <a:rPr sz="2000" b="1" spc="-459" dirty="0"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00600" y="2197100"/>
            <a:ext cx="339471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894" dirty="0">
                <a:solidFill>
                  <a:srgbClr val="1A69B5"/>
                </a:solidFill>
                <a:latin typeface="Malgun Gothic"/>
                <a:cs typeface="Malgun Gothic"/>
              </a:rPr>
              <a:t>조건문의</a:t>
            </a:r>
            <a:r>
              <a:rPr sz="5000" spc="-190" dirty="0">
                <a:solidFill>
                  <a:srgbClr val="1A69B5"/>
                </a:solidFill>
                <a:latin typeface="Malgun Gothic"/>
                <a:cs typeface="Malgun Gothic"/>
              </a:rPr>
              <a:t> </a:t>
            </a:r>
            <a:r>
              <a:rPr sz="5000" spc="-780" dirty="0">
                <a:solidFill>
                  <a:srgbClr val="1A69B5"/>
                </a:solidFill>
                <a:latin typeface="Malgun Gothic"/>
                <a:cs typeface="Malgun Gothic"/>
              </a:rPr>
              <a:t>종류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63853" y="4175883"/>
            <a:ext cx="2310765" cy="2310765"/>
          </a:xfrm>
          <a:custGeom>
            <a:avLst/>
            <a:gdLst/>
            <a:ahLst/>
            <a:cxnLst/>
            <a:rect l="l" t="t" r="r" b="b"/>
            <a:pathLst>
              <a:path w="2310765" h="2310765">
                <a:moveTo>
                  <a:pt x="1155344" y="0"/>
                </a:moveTo>
                <a:lnTo>
                  <a:pt x="1111001" y="845"/>
                </a:lnTo>
                <a:lnTo>
                  <a:pt x="1066711" y="3383"/>
                </a:lnTo>
                <a:lnTo>
                  <a:pt x="1022526" y="7613"/>
                </a:lnTo>
                <a:lnTo>
                  <a:pt x="978498" y="13535"/>
                </a:lnTo>
                <a:lnTo>
                  <a:pt x="934681" y="21149"/>
                </a:lnTo>
                <a:lnTo>
                  <a:pt x="891126" y="30455"/>
                </a:lnTo>
                <a:lnTo>
                  <a:pt x="847887" y="41453"/>
                </a:lnTo>
                <a:lnTo>
                  <a:pt x="805016" y="54143"/>
                </a:lnTo>
                <a:lnTo>
                  <a:pt x="762565" y="68524"/>
                </a:lnTo>
                <a:lnTo>
                  <a:pt x="720587" y="84598"/>
                </a:lnTo>
                <a:lnTo>
                  <a:pt x="679135" y="102364"/>
                </a:lnTo>
                <a:lnTo>
                  <a:pt x="638261" y="121822"/>
                </a:lnTo>
                <a:lnTo>
                  <a:pt x="598018" y="142971"/>
                </a:lnTo>
                <a:lnTo>
                  <a:pt x="558458" y="165813"/>
                </a:lnTo>
                <a:lnTo>
                  <a:pt x="519634" y="190347"/>
                </a:lnTo>
                <a:lnTo>
                  <a:pt x="481598" y="216572"/>
                </a:lnTo>
                <a:lnTo>
                  <a:pt x="444404" y="244490"/>
                </a:lnTo>
                <a:lnTo>
                  <a:pt x="408103" y="274099"/>
                </a:lnTo>
                <a:lnTo>
                  <a:pt x="372748" y="305401"/>
                </a:lnTo>
                <a:lnTo>
                  <a:pt x="338391" y="338394"/>
                </a:lnTo>
                <a:lnTo>
                  <a:pt x="305398" y="372750"/>
                </a:lnTo>
                <a:lnTo>
                  <a:pt x="274097" y="408105"/>
                </a:lnTo>
                <a:lnTo>
                  <a:pt x="244488" y="444407"/>
                </a:lnTo>
                <a:lnTo>
                  <a:pt x="216570" y="481601"/>
                </a:lnTo>
                <a:lnTo>
                  <a:pt x="190345" y="519637"/>
                </a:lnTo>
                <a:lnTo>
                  <a:pt x="165811" y="558461"/>
                </a:lnTo>
                <a:lnTo>
                  <a:pt x="142970" y="598021"/>
                </a:lnTo>
                <a:lnTo>
                  <a:pt x="121821" y="638264"/>
                </a:lnTo>
                <a:lnTo>
                  <a:pt x="102363" y="679138"/>
                </a:lnTo>
                <a:lnTo>
                  <a:pt x="84597" y="720590"/>
                </a:lnTo>
                <a:lnTo>
                  <a:pt x="68524" y="762568"/>
                </a:lnTo>
                <a:lnTo>
                  <a:pt x="54142" y="805018"/>
                </a:lnTo>
                <a:lnTo>
                  <a:pt x="41452" y="847890"/>
                </a:lnTo>
                <a:lnTo>
                  <a:pt x="30455" y="891129"/>
                </a:lnTo>
                <a:lnTo>
                  <a:pt x="21149" y="934683"/>
                </a:lnTo>
                <a:lnTo>
                  <a:pt x="13535" y="978501"/>
                </a:lnTo>
                <a:lnTo>
                  <a:pt x="7613" y="1022528"/>
                </a:lnTo>
                <a:lnTo>
                  <a:pt x="3383" y="1066714"/>
                </a:lnTo>
                <a:lnTo>
                  <a:pt x="845" y="1111004"/>
                </a:lnTo>
                <a:lnTo>
                  <a:pt x="0" y="1155347"/>
                </a:lnTo>
                <a:lnTo>
                  <a:pt x="845" y="1199690"/>
                </a:lnTo>
                <a:lnTo>
                  <a:pt x="3383" y="1243980"/>
                </a:lnTo>
                <a:lnTo>
                  <a:pt x="7613" y="1288166"/>
                </a:lnTo>
                <a:lnTo>
                  <a:pt x="13535" y="1332193"/>
                </a:lnTo>
                <a:lnTo>
                  <a:pt x="21149" y="1376011"/>
                </a:lnTo>
                <a:lnTo>
                  <a:pt x="30455" y="1419565"/>
                </a:lnTo>
                <a:lnTo>
                  <a:pt x="41452" y="1462804"/>
                </a:lnTo>
                <a:lnTo>
                  <a:pt x="54142" y="1505676"/>
                </a:lnTo>
                <a:lnTo>
                  <a:pt x="68524" y="1548126"/>
                </a:lnTo>
                <a:lnTo>
                  <a:pt x="84597" y="1590104"/>
                </a:lnTo>
                <a:lnTo>
                  <a:pt x="102363" y="1631556"/>
                </a:lnTo>
                <a:lnTo>
                  <a:pt x="121821" y="1672430"/>
                </a:lnTo>
                <a:lnTo>
                  <a:pt x="142970" y="1712673"/>
                </a:lnTo>
                <a:lnTo>
                  <a:pt x="165811" y="1752233"/>
                </a:lnTo>
                <a:lnTo>
                  <a:pt x="190345" y="1791057"/>
                </a:lnTo>
                <a:lnTo>
                  <a:pt x="216570" y="1829093"/>
                </a:lnTo>
                <a:lnTo>
                  <a:pt x="244488" y="1866288"/>
                </a:lnTo>
                <a:lnTo>
                  <a:pt x="274097" y="1902589"/>
                </a:lnTo>
                <a:lnTo>
                  <a:pt x="305398" y="1937944"/>
                </a:lnTo>
                <a:lnTo>
                  <a:pt x="338391" y="1972300"/>
                </a:lnTo>
                <a:lnTo>
                  <a:pt x="372748" y="2005293"/>
                </a:lnTo>
                <a:lnTo>
                  <a:pt x="408103" y="2036595"/>
                </a:lnTo>
                <a:lnTo>
                  <a:pt x="444404" y="2066204"/>
                </a:lnTo>
                <a:lnTo>
                  <a:pt x="481598" y="2094122"/>
                </a:lnTo>
                <a:lnTo>
                  <a:pt x="519634" y="2120348"/>
                </a:lnTo>
                <a:lnTo>
                  <a:pt x="558458" y="2144881"/>
                </a:lnTo>
                <a:lnTo>
                  <a:pt x="598018" y="2167723"/>
                </a:lnTo>
                <a:lnTo>
                  <a:pt x="638261" y="2188873"/>
                </a:lnTo>
                <a:lnTo>
                  <a:pt x="679135" y="2208330"/>
                </a:lnTo>
                <a:lnTo>
                  <a:pt x="720587" y="2226096"/>
                </a:lnTo>
                <a:lnTo>
                  <a:pt x="762565" y="2242170"/>
                </a:lnTo>
                <a:lnTo>
                  <a:pt x="805016" y="2256552"/>
                </a:lnTo>
                <a:lnTo>
                  <a:pt x="847887" y="2269241"/>
                </a:lnTo>
                <a:lnTo>
                  <a:pt x="891126" y="2280239"/>
                </a:lnTo>
                <a:lnTo>
                  <a:pt x="934681" y="2289545"/>
                </a:lnTo>
                <a:lnTo>
                  <a:pt x="978498" y="2297159"/>
                </a:lnTo>
                <a:lnTo>
                  <a:pt x="1022526" y="2303081"/>
                </a:lnTo>
                <a:lnTo>
                  <a:pt x="1066711" y="2307311"/>
                </a:lnTo>
                <a:lnTo>
                  <a:pt x="1111001" y="2309849"/>
                </a:lnTo>
                <a:lnTo>
                  <a:pt x="1155344" y="2310695"/>
                </a:lnTo>
                <a:lnTo>
                  <a:pt x="1199687" y="2309849"/>
                </a:lnTo>
                <a:lnTo>
                  <a:pt x="1243978" y="2307311"/>
                </a:lnTo>
                <a:lnTo>
                  <a:pt x="1288163" y="2303081"/>
                </a:lnTo>
                <a:lnTo>
                  <a:pt x="1332190" y="2297159"/>
                </a:lnTo>
                <a:lnTo>
                  <a:pt x="1376008" y="2289545"/>
                </a:lnTo>
                <a:lnTo>
                  <a:pt x="1419562" y="2280239"/>
                </a:lnTo>
                <a:lnTo>
                  <a:pt x="1462802" y="2269241"/>
                </a:lnTo>
                <a:lnTo>
                  <a:pt x="1505673" y="2256552"/>
                </a:lnTo>
                <a:lnTo>
                  <a:pt x="1548124" y="2242170"/>
                </a:lnTo>
                <a:lnTo>
                  <a:pt x="1590101" y="2226096"/>
                </a:lnTo>
                <a:lnTo>
                  <a:pt x="1631553" y="2208330"/>
                </a:lnTo>
                <a:lnTo>
                  <a:pt x="1672427" y="2188873"/>
                </a:lnTo>
                <a:lnTo>
                  <a:pt x="1712671" y="2167723"/>
                </a:lnTo>
                <a:lnTo>
                  <a:pt x="1752230" y="2144881"/>
                </a:lnTo>
                <a:lnTo>
                  <a:pt x="1791054" y="2120348"/>
                </a:lnTo>
                <a:lnTo>
                  <a:pt x="1829090" y="2094122"/>
                </a:lnTo>
                <a:lnTo>
                  <a:pt x="1866285" y="2066204"/>
                </a:lnTo>
                <a:lnTo>
                  <a:pt x="1902586" y="2036595"/>
                </a:lnTo>
                <a:lnTo>
                  <a:pt x="1937941" y="2005293"/>
                </a:lnTo>
                <a:lnTo>
                  <a:pt x="1972297" y="1972300"/>
                </a:lnTo>
                <a:lnTo>
                  <a:pt x="2005291" y="1937944"/>
                </a:lnTo>
                <a:lnTo>
                  <a:pt x="2036592" y="1902589"/>
                </a:lnTo>
                <a:lnTo>
                  <a:pt x="2066202" y="1866288"/>
                </a:lnTo>
                <a:lnTo>
                  <a:pt x="2094119" y="1829093"/>
                </a:lnTo>
                <a:lnTo>
                  <a:pt x="2120345" y="1791057"/>
                </a:lnTo>
                <a:lnTo>
                  <a:pt x="2144878" y="1752233"/>
                </a:lnTo>
                <a:lnTo>
                  <a:pt x="2167720" y="1712673"/>
                </a:lnTo>
                <a:lnTo>
                  <a:pt x="2188870" y="1672430"/>
                </a:lnTo>
                <a:lnTo>
                  <a:pt x="2208327" y="1631556"/>
                </a:lnTo>
                <a:lnTo>
                  <a:pt x="2226093" y="1590104"/>
                </a:lnTo>
                <a:lnTo>
                  <a:pt x="2242167" y="1548126"/>
                </a:lnTo>
                <a:lnTo>
                  <a:pt x="2256549" y="1505676"/>
                </a:lnTo>
                <a:lnTo>
                  <a:pt x="2269238" y="1462804"/>
                </a:lnTo>
                <a:lnTo>
                  <a:pt x="2280236" y="1419565"/>
                </a:lnTo>
                <a:lnTo>
                  <a:pt x="2289542" y="1376011"/>
                </a:lnTo>
                <a:lnTo>
                  <a:pt x="2297156" y="1332193"/>
                </a:lnTo>
                <a:lnTo>
                  <a:pt x="2303078" y="1288166"/>
                </a:lnTo>
                <a:lnTo>
                  <a:pt x="2307308" y="1243980"/>
                </a:lnTo>
                <a:lnTo>
                  <a:pt x="2309846" y="1199690"/>
                </a:lnTo>
                <a:lnTo>
                  <a:pt x="2310692" y="1155347"/>
                </a:lnTo>
                <a:lnTo>
                  <a:pt x="2309846" y="1111004"/>
                </a:lnTo>
                <a:lnTo>
                  <a:pt x="2307308" y="1066714"/>
                </a:lnTo>
                <a:lnTo>
                  <a:pt x="2303078" y="1022528"/>
                </a:lnTo>
                <a:lnTo>
                  <a:pt x="2297156" y="978501"/>
                </a:lnTo>
                <a:lnTo>
                  <a:pt x="2289542" y="934683"/>
                </a:lnTo>
                <a:lnTo>
                  <a:pt x="2280236" y="891129"/>
                </a:lnTo>
                <a:lnTo>
                  <a:pt x="2269238" y="847890"/>
                </a:lnTo>
                <a:lnTo>
                  <a:pt x="2256549" y="805018"/>
                </a:lnTo>
                <a:lnTo>
                  <a:pt x="2242167" y="762568"/>
                </a:lnTo>
                <a:lnTo>
                  <a:pt x="2226093" y="720590"/>
                </a:lnTo>
                <a:lnTo>
                  <a:pt x="2208327" y="679138"/>
                </a:lnTo>
                <a:lnTo>
                  <a:pt x="2188870" y="638264"/>
                </a:lnTo>
                <a:lnTo>
                  <a:pt x="2167720" y="598021"/>
                </a:lnTo>
                <a:lnTo>
                  <a:pt x="2144878" y="558461"/>
                </a:lnTo>
                <a:lnTo>
                  <a:pt x="2120345" y="519637"/>
                </a:lnTo>
                <a:lnTo>
                  <a:pt x="2094119" y="481601"/>
                </a:lnTo>
                <a:lnTo>
                  <a:pt x="2066202" y="444407"/>
                </a:lnTo>
                <a:lnTo>
                  <a:pt x="2036592" y="408105"/>
                </a:lnTo>
                <a:lnTo>
                  <a:pt x="2005291" y="372750"/>
                </a:lnTo>
                <a:lnTo>
                  <a:pt x="1972297" y="338394"/>
                </a:lnTo>
                <a:lnTo>
                  <a:pt x="1937941" y="305401"/>
                </a:lnTo>
                <a:lnTo>
                  <a:pt x="1902586" y="274099"/>
                </a:lnTo>
                <a:lnTo>
                  <a:pt x="1866285" y="244490"/>
                </a:lnTo>
                <a:lnTo>
                  <a:pt x="1829090" y="216572"/>
                </a:lnTo>
                <a:lnTo>
                  <a:pt x="1791054" y="190347"/>
                </a:lnTo>
                <a:lnTo>
                  <a:pt x="1752230" y="165813"/>
                </a:lnTo>
                <a:lnTo>
                  <a:pt x="1712671" y="142971"/>
                </a:lnTo>
                <a:lnTo>
                  <a:pt x="1672427" y="121822"/>
                </a:lnTo>
                <a:lnTo>
                  <a:pt x="1631553" y="102364"/>
                </a:lnTo>
                <a:lnTo>
                  <a:pt x="1590101" y="84598"/>
                </a:lnTo>
                <a:lnTo>
                  <a:pt x="1548124" y="68524"/>
                </a:lnTo>
                <a:lnTo>
                  <a:pt x="1505673" y="54143"/>
                </a:lnTo>
                <a:lnTo>
                  <a:pt x="1462802" y="41453"/>
                </a:lnTo>
                <a:lnTo>
                  <a:pt x="1419562" y="30455"/>
                </a:lnTo>
                <a:lnTo>
                  <a:pt x="1376008" y="21149"/>
                </a:lnTo>
                <a:lnTo>
                  <a:pt x="1332190" y="13535"/>
                </a:lnTo>
                <a:lnTo>
                  <a:pt x="1288163" y="7613"/>
                </a:lnTo>
                <a:lnTo>
                  <a:pt x="1243978" y="3383"/>
                </a:lnTo>
                <a:lnTo>
                  <a:pt x="1199687" y="845"/>
                </a:lnTo>
                <a:lnTo>
                  <a:pt x="1155344" y="0"/>
                </a:lnTo>
                <a:close/>
              </a:path>
            </a:pathLst>
          </a:custGeom>
          <a:solidFill>
            <a:srgbClr val="5DAA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63853" y="4175886"/>
            <a:ext cx="2310765" cy="2310765"/>
          </a:xfrm>
          <a:custGeom>
            <a:avLst/>
            <a:gdLst/>
            <a:ahLst/>
            <a:cxnLst/>
            <a:rect l="l" t="t" r="r" b="b"/>
            <a:pathLst>
              <a:path w="2310765" h="2310765">
                <a:moveTo>
                  <a:pt x="1972297" y="338392"/>
                </a:moveTo>
                <a:lnTo>
                  <a:pt x="2005290" y="372748"/>
                </a:lnTo>
                <a:lnTo>
                  <a:pt x="2036592" y="408103"/>
                </a:lnTo>
                <a:lnTo>
                  <a:pt x="2066201" y="444404"/>
                </a:lnTo>
                <a:lnTo>
                  <a:pt x="2094119" y="481599"/>
                </a:lnTo>
                <a:lnTo>
                  <a:pt x="2120344" y="519634"/>
                </a:lnTo>
                <a:lnTo>
                  <a:pt x="2144878" y="558458"/>
                </a:lnTo>
                <a:lnTo>
                  <a:pt x="2167720" y="598018"/>
                </a:lnTo>
                <a:lnTo>
                  <a:pt x="2188869" y="638261"/>
                </a:lnTo>
                <a:lnTo>
                  <a:pt x="2208327" y="679135"/>
                </a:lnTo>
                <a:lnTo>
                  <a:pt x="2226093" y="720587"/>
                </a:lnTo>
                <a:lnTo>
                  <a:pt x="2242167" y="762565"/>
                </a:lnTo>
                <a:lnTo>
                  <a:pt x="2256548" y="805016"/>
                </a:lnTo>
                <a:lnTo>
                  <a:pt x="2269238" y="847887"/>
                </a:lnTo>
                <a:lnTo>
                  <a:pt x="2280236" y="891126"/>
                </a:lnTo>
                <a:lnTo>
                  <a:pt x="2289542" y="934681"/>
                </a:lnTo>
                <a:lnTo>
                  <a:pt x="2297156" y="978498"/>
                </a:lnTo>
                <a:lnTo>
                  <a:pt x="2303078" y="1022525"/>
                </a:lnTo>
                <a:lnTo>
                  <a:pt x="2307308" y="1066711"/>
                </a:lnTo>
                <a:lnTo>
                  <a:pt x="2309845" y="1111001"/>
                </a:lnTo>
                <a:lnTo>
                  <a:pt x="2310691" y="1155344"/>
                </a:lnTo>
                <a:lnTo>
                  <a:pt x="2309845" y="1199687"/>
                </a:lnTo>
                <a:lnTo>
                  <a:pt x="2307308" y="1243977"/>
                </a:lnTo>
                <a:lnTo>
                  <a:pt x="2303078" y="1288163"/>
                </a:lnTo>
                <a:lnTo>
                  <a:pt x="2297156" y="1332190"/>
                </a:lnTo>
                <a:lnTo>
                  <a:pt x="2289542" y="1376008"/>
                </a:lnTo>
                <a:lnTo>
                  <a:pt x="2280236" y="1419562"/>
                </a:lnTo>
                <a:lnTo>
                  <a:pt x="2269238" y="1462801"/>
                </a:lnTo>
                <a:lnTo>
                  <a:pt x="2256548" y="1505673"/>
                </a:lnTo>
                <a:lnTo>
                  <a:pt x="2242167" y="1548123"/>
                </a:lnTo>
                <a:lnTo>
                  <a:pt x="2226093" y="1590101"/>
                </a:lnTo>
                <a:lnTo>
                  <a:pt x="2208327" y="1631553"/>
                </a:lnTo>
                <a:lnTo>
                  <a:pt x="2188869" y="1672427"/>
                </a:lnTo>
                <a:lnTo>
                  <a:pt x="2167720" y="1712670"/>
                </a:lnTo>
                <a:lnTo>
                  <a:pt x="2144878" y="1752230"/>
                </a:lnTo>
                <a:lnTo>
                  <a:pt x="2120344" y="1791054"/>
                </a:lnTo>
                <a:lnTo>
                  <a:pt x="2094119" y="1829090"/>
                </a:lnTo>
                <a:lnTo>
                  <a:pt x="2066201" y="1866284"/>
                </a:lnTo>
                <a:lnTo>
                  <a:pt x="2036592" y="1902585"/>
                </a:lnTo>
                <a:lnTo>
                  <a:pt x="2005290" y="1937940"/>
                </a:lnTo>
                <a:lnTo>
                  <a:pt x="1972297" y="1972297"/>
                </a:lnTo>
                <a:lnTo>
                  <a:pt x="1937940" y="2005290"/>
                </a:lnTo>
                <a:lnTo>
                  <a:pt x="1902585" y="2036592"/>
                </a:lnTo>
                <a:lnTo>
                  <a:pt x="1866284" y="2066201"/>
                </a:lnTo>
                <a:lnTo>
                  <a:pt x="1829090" y="2094119"/>
                </a:lnTo>
                <a:lnTo>
                  <a:pt x="1791054" y="2120344"/>
                </a:lnTo>
                <a:lnTo>
                  <a:pt x="1752230" y="2144878"/>
                </a:lnTo>
                <a:lnTo>
                  <a:pt x="1712670" y="2167720"/>
                </a:lnTo>
                <a:lnTo>
                  <a:pt x="1672427" y="2188869"/>
                </a:lnTo>
                <a:lnTo>
                  <a:pt x="1631553" y="2208327"/>
                </a:lnTo>
                <a:lnTo>
                  <a:pt x="1590101" y="2226093"/>
                </a:lnTo>
                <a:lnTo>
                  <a:pt x="1548123" y="2242167"/>
                </a:lnTo>
                <a:lnTo>
                  <a:pt x="1505673" y="2256548"/>
                </a:lnTo>
                <a:lnTo>
                  <a:pt x="1462801" y="2269238"/>
                </a:lnTo>
                <a:lnTo>
                  <a:pt x="1419562" y="2280236"/>
                </a:lnTo>
                <a:lnTo>
                  <a:pt x="1376008" y="2289542"/>
                </a:lnTo>
                <a:lnTo>
                  <a:pt x="1332190" y="2297156"/>
                </a:lnTo>
                <a:lnTo>
                  <a:pt x="1288163" y="2303078"/>
                </a:lnTo>
                <a:lnTo>
                  <a:pt x="1243977" y="2307308"/>
                </a:lnTo>
                <a:lnTo>
                  <a:pt x="1199687" y="2309845"/>
                </a:lnTo>
                <a:lnTo>
                  <a:pt x="1155344" y="2310691"/>
                </a:lnTo>
                <a:lnTo>
                  <a:pt x="1111001" y="2309845"/>
                </a:lnTo>
                <a:lnTo>
                  <a:pt x="1066711" y="2307308"/>
                </a:lnTo>
                <a:lnTo>
                  <a:pt x="1022525" y="2303078"/>
                </a:lnTo>
                <a:lnTo>
                  <a:pt x="978498" y="2297156"/>
                </a:lnTo>
                <a:lnTo>
                  <a:pt x="934681" y="2289542"/>
                </a:lnTo>
                <a:lnTo>
                  <a:pt x="891126" y="2280236"/>
                </a:lnTo>
                <a:lnTo>
                  <a:pt x="847887" y="2269238"/>
                </a:lnTo>
                <a:lnTo>
                  <a:pt x="805016" y="2256548"/>
                </a:lnTo>
                <a:lnTo>
                  <a:pt x="762565" y="2242167"/>
                </a:lnTo>
                <a:lnTo>
                  <a:pt x="720587" y="2226093"/>
                </a:lnTo>
                <a:lnTo>
                  <a:pt x="679135" y="2208327"/>
                </a:lnTo>
                <a:lnTo>
                  <a:pt x="638261" y="2188869"/>
                </a:lnTo>
                <a:lnTo>
                  <a:pt x="598018" y="2167720"/>
                </a:lnTo>
                <a:lnTo>
                  <a:pt x="558458" y="2144878"/>
                </a:lnTo>
                <a:lnTo>
                  <a:pt x="519634" y="2120344"/>
                </a:lnTo>
                <a:lnTo>
                  <a:pt x="481599" y="2094119"/>
                </a:lnTo>
                <a:lnTo>
                  <a:pt x="444404" y="2066201"/>
                </a:lnTo>
                <a:lnTo>
                  <a:pt x="408103" y="2036592"/>
                </a:lnTo>
                <a:lnTo>
                  <a:pt x="372748" y="2005290"/>
                </a:lnTo>
                <a:lnTo>
                  <a:pt x="338392" y="1972297"/>
                </a:lnTo>
                <a:lnTo>
                  <a:pt x="305399" y="1937940"/>
                </a:lnTo>
                <a:lnTo>
                  <a:pt x="274098" y="1902585"/>
                </a:lnTo>
                <a:lnTo>
                  <a:pt x="244488" y="1866284"/>
                </a:lnTo>
                <a:lnTo>
                  <a:pt x="216571" y="1829090"/>
                </a:lnTo>
                <a:lnTo>
                  <a:pt x="190345" y="1791054"/>
                </a:lnTo>
                <a:lnTo>
                  <a:pt x="165812" y="1752230"/>
                </a:lnTo>
                <a:lnTo>
                  <a:pt x="142970" y="1712670"/>
                </a:lnTo>
                <a:lnTo>
                  <a:pt x="121821" y="1672427"/>
                </a:lnTo>
                <a:lnTo>
                  <a:pt x="102363" y="1631553"/>
                </a:lnTo>
                <a:lnTo>
                  <a:pt x="84598" y="1590101"/>
                </a:lnTo>
                <a:lnTo>
                  <a:pt x="68524" y="1548123"/>
                </a:lnTo>
                <a:lnTo>
                  <a:pt x="54142" y="1505673"/>
                </a:lnTo>
                <a:lnTo>
                  <a:pt x="41453" y="1462801"/>
                </a:lnTo>
                <a:lnTo>
                  <a:pt x="30455" y="1419562"/>
                </a:lnTo>
                <a:lnTo>
                  <a:pt x="21149" y="1376008"/>
                </a:lnTo>
                <a:lnTo>
                  <a:pt x="13535" y="1332190"/>
                </a:lnTo>
                <a:lnTo>
                  <a:pt x="7613" y="1288163"/>
                </a:lnTo>
                <a:lnTo>
                  <a:pt x="3383" y="1243977"/>
                </a:lnTo>
                <a:lnTo>
                  <a:pt x="845" y="1199687"/>
                </a:lnTo>
                <a:lnTo>
                  <a:pt x="0" y="1155344"/>
                </a:lnTo>
                <a:lnTo>
                  <a:pt x="845" y="1111001"/>
                </a:lnTo>
                <a:lnTo>
                  <a:pt x="3383" y="1066711"/>
                </a:lnTo>
                <a:lnTo>
                  <a:pt x="7613" y="1022525"/>
                </a:lnTo>
                <a:lnTo>
                  <a:pt x="13535" y="978498"/>
                </a:lnTo>
                <a:lnTo>
                  <a:pt x="21149" y="934681"/>
                </a:lnTo>
                <a:lnTo>
                  <a:pt x="30455" y="891126"/>
                </a:lnTo>
                <a:lnTo>
                  <a:pt x="41453" y="847887"/>
                </a:lnTo>
                <a:lnTo>
                  <a:pt x="54142" y="805016"/>
                </a:lnTo>
                <a:lnTo>
                  <a:pt x="68524" y="762565"/>
                </a:lnTo>
                <a:lnTo>
                  <a:pt x="84598" y="720587"/>
                </a:lnTo>
                <a:lnTo>
                  <a:pt x="102363" y="679135"/>
                </a:lnTo>
                <a:lnTo>
                  <a:pt x="121821" y="638261"/>
                </a:lnTo>
                <a:lnTo>
                  <a:pt x="142970" y="598018"/>
                </a:lnTo>
                <a:lnTo>
                  <a:pt x="165812" y="558458"/>
                </a:lnTo>
                <a:lnTo>
                  <a:pt x="190345" y="519634"/>
                </a:lnTo>
                <a:lnTo>
                  <a:pt x="216571" y="481599"/>
                </a:lnTo>
                <a:lnTo>
                  <a:pt x="244488" y="444404"/>
                </a:lnTo>
                <a:lnTo>
                  <a:pt x="274098" y="408103"/>
                </a:lnTo>
                <a:lnTo>
                  <a:pt x="305399" y="372748"/>
                </a:lnTo>
                <a:lnTo>
                  <a:pt x="338392" y="338392"/>
                </a:lnTo>
                <a:lnTo>
                  <a:pt x="372748" y="305399"/>
                </a:lnTo>
                <a:lnTo>
                  <a:pt x="408103" y="274098"/>
                </a:lnTo>
                <a:lnTo>
                  <a:pt x="444404" y="244488"/>
                </a:lnTo>
                <a:lnTo>
                  <a:pt x="481599" y="216571"/>
                </a:lnTo>
                <a:lnTo>
                  <a:pt x="519634" y="190345"/>
                </a:lnTo>
                <a:lnTo>
                  <a:pt x="558458" y="165812"/>
                </a:lnTo>
                <a:lnTo>
                  <a:pt x="598018" y="142970"/>
                </a:lnTo>
                <a:lnTo>
                  <a:pt x="638261" y="121821"/>
                </a:lnTo>
                <a:lnTo>
                  <a:pt x="679135" y="102363"/>
                </a:lnTo>
                <a:lnTo>
                  <a:pt x="720587" y="84598"/>
                </a:lnTo>
                <a:lnTo>
                  <a:pt x="762565" y="68524"/>
                </a:lnTo>
                <a:lnTo>
                  <a:pt x="805016" y="54142"/>
                </a:lnTo>
                <a:lnTo>
                  <a:pt x="847887" y="41453"/>
                </a:lnTo>
                <a:lnTo>
                  <a:pt x="891126" y="30455"/>
                </a:lnTo>
                <a:lnTo>
                  <a:pt x="934681" y="21149"/>
                </a:lnTo>
                <a:lnTo>
                  <a:pt x="978498" y="13535"/>
                </a:lnTo>
                <a:lnTo>
                  <a:pt x="1022525" y="7613"/>
                </a:lnTo>
                <a:lnTo>
                  <a:pt x="1066711" y="3383"/>
                </a:lnTo>
                <a:lnTo>
                  <a:pt x="1111001" y="845"/>
                </a:lnTo>
                <a:lnTo>
                  <a:pt x="1155344" y="0"/>
                </a:lnTo>
                <a:lnTo>
                  <a:pt x="1199687" y="845"/>
                </a:lnTo>
                <a:lnTo>
                  <a:pt x="1243977" y="3383"/>
                </a:lnTo>
                <a:lnTo>
                  <a:pt x="1288163" y="7613"/>
                </a:lnTo>
                <a:lnTo>
                  <a:pt x="1332190" y="13535"/>
                </a:lnTo>
                <a:lnTo>
                  <a:pt x="1376008" y="21149"/>
                </a:lnTo>
                <a:lnTo>
                  <a:pt x="1419562" y="30455"/>
                </a:lnTo>
                <a:lnTo>
                  <a:pt x="1462801" y="41453"/>
                </a:lnTo>
                <a:lnTo>
                  <a:pt x="1505673" y="54142"/>
                </a:lnTo>
                <a:lnTo>
                  <a:pt x="1548123" y="68524"/>
                </a:lnTo>
                <a:lnTo>
                  <a:pt x="1590101" y="84598"/>
                </a:lnTo>
                <a:lnTo>
                  <a:pt x="1631553" y="102363"/>
                </a:lnTo>
                <a:lnTo>
                  <a:pt x="1672427" y="121821"/>
                </a:lnTo>
                <a:lnTo>
                  <a:pt x="1712670" y="142970"/>
                </a:lnTo>
                <a:lnTo>
                  <a:pt x="1752230" y="165812"/>
                </a:lnTo>
                <a:lnTo>
                  <a:pt x="1791054" y="190345"/>
                </a:lnTo>
                <a:lnTo>
                  <a:pt x="1829090" y="216571"/>
                </a:lnTo>
                <a:lnTo>
                  <a:pt x="1866284" y="244488"/>
                </a:lnTo>
                <a:lnTo>
                  <a:pt x="1902585" y="274098"/>
                </a:lnTo>
                <a:lnTo>
                  <a:pt x="1937940" y="305399"/>
                </a:lnTo>
                <a:lnTo>
                  <a:pt x="1972297" y="338392"/>
                </a:lnTo>
                <a:close/>
              </a:path>
            </a:pathLst>
          </a:custGeom>
          <a:ln w="254000">
            <a:solidFill>
              <a:srgbClr val="FFFF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133600" y="4889500"/>
            <a:ext cx="37973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15" dirty="0">
                <a:solidFill>
                  <a:srgbClr val="FFFFFF"/>
                </a:solidFill>
                <a:latin typeface="Malgun Gothic"/>
                <a:cs typeface="Malgun Gothic"/>
              </a:rPr>
              <a:t>if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47052" y="4175883"/>
            <a:ext cx="2310765" cy="2310765"/>
          </a:xfrm>
          <a:custGeom>
            <a:avLst/>
            <a:gdLst/>
            <a:ahLst/>
            <a:cxnLst/>
            <a:rect l="l" t="t" r="r" b="b"/>
            <a:pathLst>
              <a:path w="2310765" h="2310765">
                <a:moveTo>
                  <a:pt x="1155347" y="0"/>
                </a:moveTo>
                <a:lnTo>
                  <a:pt x="1111004" y="845"/>
                </a:lnTo>
                <a:lnTo>
                  <a:pt x="1066714" y="3383"/>
                </a:lnTo>
                <a:lnTo>
                  <a:pt x="1022528" y="7613"/>
                </a:lnTo>
                <a:lnTo>
                  <a:pt x="978501" y="13535"/>
                </a:lnTo>
                <a:lnTo>
                  <a:pt x="934683" y="21149"/>
                </a:lnTo>
                <a:lnTo>
                  <a:pt x="891129" y="30455"/>
                </a:lnTo>
                <a:lnTo>
                  <a:pt x="847890" y="41453"/>
                </a:lnTo>
                <a:lnTo>
                  <a:pt x="805018" y="54143"/>
                </a:lnTo>
                <a:lnTo>
                  <a:pt x="762568" y="68524"/>
                </a:lnTo>
                <a:lnTo>
                  <a:pt x="720590" y="84598"/>
                </a:lnTo>
                <a:lnTo>
                  <a:pt x="679138" y="102364"/>
                </a:lnTo>
                <a:lnTo>
                  <a:pt x="638264" y="121822"/>
                </a:lnTo>
                <a:lnTo>
                  <a:pt x="598021" y="142971"/>
                </a:lnTo>
                <a:lnTo>
                  <a:pt x="558461" y="165813"/>
                </a:lnTo>
                <a:lnTo>
                  <a:pt x="519637" y="190347"/>
                </a:lnTo>
                <a:lnTo>
                  <a:pt x="481601" y="216572"/>
                </a:lnTo>
                <a:lnTo>
                  <a:pt x="444407" y="244490"/>
                </a:lnTo>
                <a:lnTo>
                  <a:pt x="408105" y="274099"/>
                </a:lnTo>
                <a:lnTo>
                  <a:pt x="372750" y="305401"/>
                </a:lnTo>
                <a:lnTo>
                  <a:pt x="338394" y="338394"/>
                </a:lnTo>
                <a:lnTo>
                  <a:pt x="305401" y="372750"/>
                </a:lnTo>
                <a:lnTo>
                  <a:pt x="274099" y="408105"/>
                </a:lnTo>
                <a:lnTo>
                  <a:pt x="244490" y="444407"/>
                </a:lnTo>
                <a:lnTo>
                  <a:pt x="216572" y="481601"/>
                </a:lnTo>
                <a:lnTo>
                  <a:pt x="190347" y="519637"/>
                </a:lnTo>
                <a:lnTo>
                  <a:pt x="165813" y="558461"/>
                </a:lnTo>
                <a:lnTo>
                  <a:pt x="142971" y="598021"/>
                </a:lnTo>
                <a:lnTo>
                  <a:pt x="121822" y="638264"/>
                </a:lnTo>
                <a:lnTo>
                  <a:pt x="102364" y="679138"/>
                </a:lnTo>
                <a:lnTo>
                  <a:pt x="84598" y="720590"/>
                </a:lnTo>
                <a:lnTo>
                  <a:pt x="68524" y="762568"/>
                </a:lnTo>
                <a:lnTo>
                  <a:pt x="54143" y="805018"/>
                </a:lnTo>
                <a:lnTo>
                  <a:pt x="41453" y="847890"/>
                </a:lnTo>
                <a:lnTo>
                  <a:pt x="30455" y="891129"/>
                </a:lnTo>
                <a:lnTo>
                  <a:pt x="21149" y="934683"/>
                </a:lnTo>
                <a:lnTo>
                  <a:pt x="13535" y="978501"/>
                </a:lnTo>
                <a:lnTo>
                  <a:pt x="7613" y="1022528"/>
                </a:lnTo>
                <a:lnTo>
                  <a:pt x="3383" y="1066714"/>
                </a:lnTo>
                <a:lnTo>
                  <a:pt x="845" y="1111004"/>
                </a:lnTo>
                <a:lnTo>
                  <a:pt x="0" y="1155347"/>
                </a:lnTo>
                <a:lnTo>
                  <a:pt x="845" y="1199690"/>
                </a:lnTo>
                <a:lnTo>
                  <a:pt x="3383" y="1243980"/>
                </a:lnTo>
                <a:lnTo>
                  <a:pt x="7613" y="1288166"/>
                </a:lnTo>
                <a:lnTo>
                  <a:pt x="13535" y="1332193"/>
                </a:lnTo>
                <a:lnTo>
                  <a:pt x="21149" y="1376011"/>
                </a:lnTo>
                <a:lnTo>
                  <a:pt x="30455" y="1419565"/>
                </a:lnTo>
                <a:lnTo>
                  <a:pt x="41453" y="1462804"/>
                </a:lnTo>
                <a:lnTo>
                  <a:pt x="54143" y="1505676"/>
                </a:lnTo>
                <a:lnTo>
                  <a:pt x="68524" y="1548126"/>
                </a:lnTo>
                <a:lnTo>
                  <a:pt x="84598" y="1590104"/>
                </a:lnTo>
                <a:lnTo>
                  <a:pt x="102364" y="1631556"/>
                </a:lnTo>
                <a:lnTo>
                  <a:pt x="121822" y="1672430"/>
                </a:lnTo>
                <a:lnTo>
                  <a:pt x="142971" y="1712673"/>
                </a:lnTo>
                <a:lnTo>
                  <a:pt x="165813" y="1752233"/>
                </a:lnTo>
                <a:lnTo>
                  <a:pt x="190347" y="1791057"/>
                </a:lnTo>
                <a:lnTo>
                  <a:pt x="216572" y="1829093"/>
                </a:lnTo>
                <a:lnTo>
                  <a:pt x="244490" y="1866288"/>
                </a:lnTo>
                <a:lnTo>
                  <a:pt x="274099" y="1902589"/>
                </a:lnTo>
                <a:lnTo>
                  <a:pt x="305401" y="1937944"/>
                </a:lnTo>
                <a:lnTo>
                  <a:pt x="338394" y="1972300"/>
                </a:lnTo>
                <a:lnTo>
                  <a:pt x="372750" y="2005293"/>
                </a:lnTo>
                <a:lnTo>
                  <a:pt x="408105" y="2036595"/>
                </a:lnTo>
                <a:lnTo>
                  <a:pt x="444407" y="2066204"/>
                </a:lnTo>
                <a:lnTo>
                  <a:pt x="481601" y="2094122"/>
                </a:lnTo>
                <a:lnTo>
                  <a:pt x="519637" y="2120348"/>
                </a:lnTo>
                <a:lnTo>
                  <a:pt x="558461" y="2144881"/>
                </a:lnTo>
                <a:lnTo>
                  <a:pt x="598021" y="2167723"/>
                </a:lnTo>
                <a:lnTo>
                  <a:pt x="638264" y="2188873"/>
                </a:lnTo>
                <a:lnTo>
                  <a:pt x="679138" y="2208330"/>
                </a:lnTo>
                <a:lnTo>
                  <a:pt x="720590" y="2226096"/>
                </a:lnTo>
                <a:lnTo>
                  <a:pt x="762568" y="2242170"/>
                </a:lnTo>
                <a:lnTo>
                  <a:pt x="805018" y="2256552"/>
                </a:lnTo>
                <a:lnTo>
                  <a:pt x="847890" y="2269241"/>
                </a:lnTo>
                <a:lnTo>
                  <a:pt x="891129" y="2280239"/>
                </a:lnTo>
                <a:lnTo>
                  <a:pt x="934683" y="2289545"/>
                </a:lnTo>
                <a:lnTo>
                  <a:pt x="978501" y="2297159"/>
                </a:lnTo>
                <a:lnTo>
                  <a:pt x="1022528" y="2303081"/>
                </a:lnTo>
                <a:lnTo>
                  <a:pt x="1066714" y="2307311"/>
                </a:lnTo>
                <a:lnTo>
                  <a:pt x="1111004" y="2309849"/>
                </a:lnTo>
                <a:lnTo>
                  <a:pt x="1155347" y="2310695"/>
                </a:lnTo>
                <a:lnTo>
                  <a:pt x="1199690" y="2309849"/>
                </a:lnTo>
                <a:lnTo>
                  <a:pt x="1243980" y="2307311"/>
                </a:lnTo>
                <a:lnTo>
                  <a:pt x="1288166" y="2303081"/>
                </a:lnTo>
                <a:lnTo>
                  <a:pt x="1332193" y="2297159"/>
                </a:lnTo>
                <a:lnTo>
                  <a:pt x="1376011" y="2289545"/>
                </a:lnTo>
                <a:lnTo>
                  <a:pt x="1419565" y="2280239"/>
                </a:lnTo>
                <a:lnTo>
                  <a:pt x="1462804" y="2269241"/>
                </a:lnTo>
                <a:lnTo>
                  <a:pt x="1505676" y="2256552"/>
                </a:lnTo>
                <a:lnTo>
                  <a:pt x="1548126" y="2242170"/>
                </a:lnTo>
                <a:lnTo>
                  <a:pt x="1590104" y="2226096"/>
                </a:lnTo>
                <a:lnTo>
                  <a:pt x="1631556" y="2208330"/>
                </a:lnTo>
                <a:lnTo>
                  <a:pt x="1672430" y="2188873"/>
                </a:lnTo>
                <a:lnTo>
                  <a:pt x="1712673" y="2167723"/>
                </a:lnTo>
                <a:lnTo>
                  <a:pt x="1752233" y="2144881"/>
                </a:lnTo>
                <a:lnTo>
                  <a:pt x="1791057" y="2120348"/>
                </a:lnTo>
                <a:lnTo>
                  <a:pt x="1829093" y="2094122"/>
                </a:lnTo>
                <a:lnTo>
                  <a:pt x="1866288" y="2066204"/>
                </a:lnTo>
                <a:lnTo>
                  <a:pt x="1902589" y="2036595"/>
                </a:lnTo>
                <a:lnTo>
                  <a:pt x="1937944" y="2005293"/>
                </a:lnTo>
                <a:lnTo>
                  <a:pt x="1972300" y="1972300"/>
                </a:lnTo>
                <a:lnTo>
                  <a:pt x="2005293" y="1937944"/>
                </a:lnTo>
                <a:lnTo>
                  <a:pt x="2036595" y="1902589"/>
                </a:lnTo>
                <a:lnTo>
                  <a:pt x="2066204" y="1866288"/>
                </a:lnTo>
                <a:lnTo>
                  <a:pt x="2094122" y="1829093"/>
                </a:lnTo>
                <a:lnTo>
                  <a:pt x="2120348" y="1791057"/>
                </a:lnTo>
                <a:lnTo>
                  <a:pt x="2144881" y="1752233"/>
                </a:lnTo>
                <a:lnTo>
                  <a:pt x="2167723" y="1712673"/>
                </a:lnTo>
                <a:lnTo>
                  <a:pt x="2188873" y="1672430"/>
                </a:lnTo>
                <a:lnTo>
                  <a:pt x="2208330" y="1631556"/>
                </a:lnTo>
                <a:lnTo>
                  <a:pt x="2226096" y="1590104"/>
                </a:lnTo>
                <a:lnTo>
                  <a:pt x="2242170" y="1548126"/>
                </a:lnTo>
                <a:lnTo>
                  <a:pt x="2256552" y="1505676"/>
                </a:lnTo>
                <a:lnTo>
                  <a:pt x="2269241" y="1462804"/>
                </a:lnTo>
                <a:lnTo>
                  <a:pt x="2280239" y="1419565"/>
                </a:lnTo>
                <a:lnTo>
                  <a:pt x="2289545" y="1376011"/>
                </a:lnTo>
                <a:lnTo>
                  <a:pt x="2297159" y="1332193"/>
                </a:lnTo>
                <a:lnTo>
                  <a:pt x="2303081" y="1288166"/>
                </a:lnTo>
                <a:lnTo>
                  <a:pt x="2307311" y="1243980"/>
                </a:lnTo>
                <a:lnTo>
                  <a:pt x="2309849" y="1199690"/>
                </a:lnTo>
                <a:lnTo>
                  <a:pt x="2310695" y="1155347"/>
                </a:lnTo>
                <a:lnTo>
                  <a:pt x="2309849" y="1111004"/>
                </a:lnTo>
                <a:lnTo>
                  <a:pt x="2307311" y="1066714"/>
                </a:lnTo>
                <a:lnTo>
                  <a:pt x="2303081" y="1022528"/>
                </a:lnTo>
                <a:lnTo>
                  <a:pt x="2297159" y="978501"/>
                </a:lnTo>
                <a:lnTo>
                  <a:pt x="2289545" y="934683"/>
                </a:lnTo>
                <a:lnTo>
                  <a:pt x="2280239" y="891129"/>
                </a:lnTo>
                <a:lnTo>
                  <a:pt x="2269241" y="847890"/>
                </a:lnTo>
                <a:lnTo>
                  <a:pt x="2256552" y="805018"/>
                </a:lnTo>
                <a:lnTo>
                  <a:pt x="2242170" y="762568"/>
                </a:lnTo>
                <a:lnTo>
                  <a:pt x="2226096" y="720590"/>
                </a:lnTo>
                <a:lnTo>
                  <a:pt x="2208330" y="679138"/>
                </a:lnTo>
                <a:lnTo>
                  <a:pt x="2188873" y="638264"/>
                </a:lnTo>
                <a:lnTo>
                  <a:pt x="2167723" y="598021"/>
                </a:lnTo>
                <a:lnTo>
                  <a:pt x="2144881" y="558461"/>
                </a:lnTo>
                <a:lnTo>
                  <a:pt x="2120348" y="519637"/>
                </a:lnTo>
                <a:lnTo>
                  <a:pt x="2094122" y="481601"/>
                </a:lnTo>
                <a:lnTo>
                  <a:pt x="2066204" y="444407"/>
                </a:lnTo>
                <a:lnTo>
                  <a:pt x="2036595" y="408105"/>
                </a:lnTo>
                <a:lnTo>
                  <a:pt x="2005293" y="372750"/>
                </a:lnTo>
                <a:lnTo>
                  <a:pt x="1972300" y="338394"/>
                </a:lnTo>
                <a:lnTo>
                  <a:pt x="1937944" y="305401"/>
                </a:lnTo>
                <a:lnTo>
                  <a:pt x="1902589" y="274099"/>
                </a:lnTo>
                <a:lnTo>
                  <a:pt x="1866288" y="244490"/>
                </a:lnTo>
                <a:lnTo>
                  <a:pt x="1829093" y="216572"/>
                </a:lnTo>
                <a:lnTo>
                  <a:pt x="1791057" y="190347"/>
                </a:lnTo>
                <a:lnTo>
                  <a:pt x="1752233" y="165813"/>
                </a:lnTo>
                <a:lnTo>
                  <a:pt x="1712673" y="142971"/>
                </a:lnTo>
                <a:lnTo>
                  <a:pt x="1672430" y="121822"/>
                </a:lnTo>
                <a:lnTo>
                  <a:pt x="1631556" y="102364"/>
                </a:lnTo>
                <a:lnTo>
                  <a:pt x="1590104" y="84598"/>
                </a:lnTo>
                <a:lnTo>
                  <a:pt x="1548126" y="68524"/>
                </a:lnTo>
                <a:lnTo>
                  <a:pt x="1505676" y="54143"/>
                </a:lnTo>
                <a:lnTo>
                  <a:pt x="1462804" y="41453"/>
                </a:lnTo>
                <a:lnTo>
                  <a:pt x="1419565" y="30455"/>
                </a:lnTo>
                <a:lnTo>
                  <a:pt x="1376011" y="21149"/>
                </a:lnTo>
                <a:lnTo>
                  <a:pt x="1332193" y="13535"/>
                </a:lnTo>
                <a:lnTo>
                  <a:pt x="1288166" y="7613"/>
                </a:lnTo>
                <a:lnTo>
                  <a:pt x="1243980" y="3383"/>
                </a:lnTo>
                <a:lnTo>
                  <a:pt x="1199690" y="845"/>
                </a:lnTo>
                <a:lnTo>
                  <a:pt x="1155347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47055" y="4175886"/>
            <a:ext cx="2310765" cy="2310765"/>
          </a:xfrm>
          <a:custGeom>
            <a:avLst/>
            <a:gdLst/>
            <a:ahLst/>
            <a:cxnLst/>
            <a:rect l="l" t="t" r="r" b="b"/>
            <a:pathLst>
              <a:path w="2310765" h="2310765">
                <a:moveTo>
                  <a:pt x="1972297" y="338392"/>
                </a:moveTo>
                <a:lnTo>
                  <a:pt x="2005290" y="372748"/>
                </a:lnTo>
                <a:lnTo>
                  <a:pt x="2036592" y="408103"/>
                </a:lnTo>
                <a:lnTo>
                  <a:pt x="2066201" y="444404"/>
                </a:lnTo>
                <a:lnTo>
                  <a:pt x="2094119" y="481599"/>
                </a:lnTo>
                <a:lnTo>
                  <a:pt x="2120344" y="519634"/>
                </a:lnTo>
                <a:lnTo>
                  <a:pt x="2144878" y="558458"/>
                </a:lnTo>
                <a:lnTo>
                  <a:pt x="2167720" y="598018"/>
                </a:lnTo>
                <a:lnTo>
                  <a:pt x="2188869" y="638261"/>
                </a:lnTo>
                <a:lnTo>
                  <a:pt x="2208327" y="679135"/>
                </a:lnTo>
                <a:lnTo>
                  <a:pt x="2226093" y="720587"/>
                </a:lnTo>
                <a:lnTo>
                  <a:pt x="2242167" y="762565"/>
                </a:lnTo>
                <a:lnTo>
                  <a:pt x="2256548" y="805016"/>
                </a:lnTo>
                <a:lnTo>
                  <a:pt x="2269238" y="847887"/>
                </a:lnTo>
                <a:lnTo>
                  <a:pt x="2280236" y="891126"/>
                </a:lnTo>
                <a:lnTo>
                  <a:pt x="2289542" y="934681"/>
                </a:lnTo>
                <a:lnTo>
                  <a:pt x="2297156" y="978498"/>
                </a:lnTo>
                <a:lnTo>
                  <a:pt x="2303078" y="1022525"/>
                </a:lnTo>
                <a:lnTo>
                  <a:pt x="2307308" y="1066711"/>
                </a:lnTo>
                <a:lnTo>
                  <a:pt x="2309845" y="1111001"/>
                </a:lnTo>
                <a:lnTo>
                  <a:pt x="2310691" y="1155344"/>
                </a:lnTo>
                <a:lnTo>
                  <a:pt x="2309845" y="1199687"/>
                </a:lnTo>
                <a:lnTo>
                  <a:pt x="2307308" y="1243977"/>
                </a:lnTo>
                <a:lnTo>
                  <a:pt x="2303078" y="1288163"/>
                </a:lnTo>
                <a:lnTo>
                  <a:pt x="2297156" y="1332190"/>
                </a:lnTo>
                <a:lnTo>
                  <a:pt x="2289542" y="1376008"/>
                </a:lnTo>
                <a:lnTo>
                  <a:pt x="2280236" y="1419562"/>
                </a:lnTo>
                <a:lnTo>
                  <a:pt x="2269238" y="1462801"/>
                </a:lnTo>
                <a:lnTo>
                  <a:pt x="2256548" y="1505673"/>
                </a:lnTo>
                <a:lnTo>
                  <a:pt x="2242167" y="1548123"/>
                </a:lnTo>
                <a:lnTo>
                  <a:pt x="2226093" y="1590101"/>
                </a:lnTo>
                <a:lnTo>
                  <a:pt x="2208327" y="1631553"/>
                </a:lnTo>
                <a:lnTo>
                  <a:pt x="2188869" y="1672427"/>
                </a:lnTo>
                <a:lnTo>
                  <a:pt x="2167720" y="1712670"/>
                </a:lnTo>
                <a:lnTo>
                  <a:pt x="2144878" y="1752230"/>
                </a:lnTo>
                <a:lnTo>
                  <a:pt x="2120344" y="1791054"/>
                </a:lnTo>
                <a:lnTo>
                  <a:pt x="2094119" y="1829090"/>
                </a:lnTo>
                <a:lnTo>
                  <a:pt x="2066201" y="1866284"/>
                </a:lnTo>
                <a:lnTo>
                  <a:pt x="2036592" y="1902585"/>
                </a:lnTo>
                <a:lnTo>
                  <a:pt x="2005290" y="1937940"/>
                </a:lnTo>
                <a:lnTo>
                  <a:pt x="1972297" y="1972297"/>
                </a:lnTo>
                <a:lnTo>
                  <a:pt x="1937940" y="2005290"/>
                </a:lnTo>
                <a:lnTo>
                  <a:pt x="1902585" y="2036592"/>
                </a:lnTo>
                <a:lnTo>
                  <a:pt x="1866284" y="2066201"/>
                </a:lnTo>
                <a:lnTo>
                  <a:pt x="1829090" y="2094119"/>
                </a:lnTo>
                <a:lnTo>
                  <a:pt x="1791054" y="2120344"/>
                </a:lnTo>
                <a:lnTo>
                  <a:pt x="1752230" y="2144878"/>
                </a:lnTo>
                <a:lnTo>
                  <a:pt x="1712670" y="2167720"/>
                </a:lnTo>
                <a:lnTo>
                  <a:pt x="1672427" y="2188869"/>
                </a:lnTo>
                <a:lnTo>
                  <a:pt x="1631553" y="2208327"/>
                </a:lnTo>
                <a:lnTo>
                  <a:pt x="1590101" y="2226093"/>
                </a:lnTo>
                <a:lnTo>
                  <a:pt x="1548123" y="2242167"/>
                </a:lnTo>
                <a:lnTo>
                  <a:pt x="1505673" y="2256548"/>
                </a:lnTo>
                <a:lnTo>
                  <a:pt x="1462801" y="2269238"/>
                </a:lnTo>
                <a:lnTo>
                  <a:pt x="1419562" y="2280236"/>
                </a:lnTo>
                <a:lnTo>
                  <a:pt x="1376008" y="2289542"/>
                </a:lnTo>
                <a:lnTo>
                  <a:pt x="1332190" y="2297156"/>
                </a:lnTo>
                <a:lnTo>
                  <a:pt x="1288163" y="2303078"/>
                </a:lnTo>
                <a:lnTo>
                  <a:pt x="1243977" y="2307308"/>
                </a:lnTo>
                <a:lnTo>
                  <a:pt x="1199687" y="2309845"/>
                </a:lnTo>
                <a:lnTo>
                  <a:pt x="1155344" y="2310691"/>
                </a:lnTo>
                <a:lnTo>
                  <a:pt x="1111001" y="2309845"/>
                </a:lnTo>
                <a:lnTo>
                  <a:pt x="1066711" y="2307308"/>
                </a:lnTo>
                <a:lnTo>
                  <a:pt x="1022525" y="2303078"/>
                </a:lnTo>
                <a:lnTo>
                  <a:pt x="978498" y="2297156"/>
                </a:lnTo>
                <a:lnTo>
                  <a:pt x="934681" y="2289542"/>
                </a:lnTo>
                <a:lnTo>
                  <a:pt x="891126" y="2280236"/>
                </a:lnTo>
                <a:lnTo>
                  <a:pt x="847887" y="2269238"/>
                </a:lnTo>
                <a:lnTo>
                  <a:pt x="805016" y="2256548"/>
                </a:lnTo>
                <a:lnTo>
                  <a:pt x="762565" y="2242167"/>
                </a:lnTo>
                <a:lnTo>
                  <a:pt x="720587" y="2226093"/>
                </a:lnTo>
                <a:lnTo>
                  <a:pt x="679135" y="2208327"/>
                </a:lnTo>
                <a:lnTo>
                  <a:pt x="638261" y="2188869"/>
                </a:lnTo>
                <a:lnTo>
                  <a:pt x="598018" y="2167720"/>
                </a:lnTo>
                <a:lnTo>
                  <a:pt x="558458" y="2144878"/>
                </a:lnTo>
                <a:lnTo>
                  <a:pt x="519634" y="2120344"/>
                </a:lnTo>
                <a:lnTo>
                  <a:pt x="481599" y="2094119"/>
                </a:lnTo>
                <a:lnTo>
                  <a:pt x="444404" y="2066201"/>
                </a:lnTo>
                <a:lnTo>
                  <a:pt x="408103" y="2036592"/>
                </a:lnTo>
                <a:lnTo>
                  <a:pt x="372748" y="2005290"/>
                </a:lnTo>
                <a:lnTo>
                  <a:pt x="338392" y="1972297"/>
                </a:lnTo>
                <a:lnTo>
                  <a:pt x="305399" y="1937940"/>
                </a:lnTo>
                <a:lnTo>
                  <a:pt x="274098" y="1902585"/>
                </a:lnTo>
                <a:lnTo>
                  <a:pt x="244488" y="1866284"/>
                </a:lnTo>
                <a:lnTo>
                  <a:pt x="216571" y="1829090"/>
                </a:lnTo>
                <a:lnTo>
                  <a:pt x="190345" y="1791054"/>
                </a:lnTo>
                <a:lnTo>
                  <a:pt x="165812" y="1752230"/>
                </a:lnTo>
                <a:lnTo>
                  <a:pt x="142970" y="1712670"/>
                </a:lnTo>
                <a:lnTo>
                  <a:pt x="121821" y="1672427"/>
                </a:lnTo>
                <a:lnTo>
                  <a:pt x="102363" y="1631553"/>
                </a:lnTo>
                <a:lnTo>
                  <a:pt x="84598" y="1590101"/>
                </a:lnTo>
                <a:lnTo>
                  <a:pt x="68524" y="1548123"/>
                </a:lnTo>
                <a:lnTo>
                  <a:pt x="54142" y="1505673"/>
                </a:lnTo>
                <a:lnTo>
                  <a:pt x="41453" y="1462801"/>
                </a:lnTo>
                <a:lnTo>
                  <a:pt x="30455" y="1419562"/>
                </a:lnTo>
                <a:lnTo>
                  <a:pt x="21149" y="1376008"/>
                </a:lnTo>
                <a:lnTo>
                  <a:pt x="13535" y="1332190"/>
                </a:lnTo>
                <a:lnTo>
                  <a:pt x="7613" y="1288163"/>
                </a:lnTo>
                <a:lnTo>
                  <a:pt x="3383" y="1243977"/>
                </a:lnTo>
                <a:lnTo>
                  <a:pt x="845" y="1199687"/>
                </a:lnTo>
                <a:lnTo>
                  <a:pt x="0" y="1155344"/>
                </a:lnTo>
                <a:lnTo>
                  <a:pt x="845" y="1111001"/>
                </a:lnTo>
                <a:lnTo>
                  <a:pt x="3383" y="1066711"/>
                </a:lnTo>
                <a:lnTo>
                  <a:pt x="7613" y="1022525"/>
                </a:lnTo>
                <a:lnTo>
                  <a:pt x="13535" y="978498"/>
                </a:lnTo>
                <a:lnTo>
                  <a:pt x="21149" y="934681"/>
                </a:lnTo>
                <a:lnTo>
                  <a:pt x="30455" y="891126"/>
                </a:lnTo>
                <a:lnTo>
                  <a:pt x="41453" y="847887"/>
                </a:lnTo>
                <a:lnTo>
                  <a:pt x="54142" y="805016"/>
                </a:lnTo>
                <a:lnTo>
                  <a:pt x="68524" y="762565"/>
                </a:lnTo>
                <a:lnTo>
                  <a:pt x="84598" y="720587"/>
                </a:lnTo>
                <a:lnTo>
                  <a:pt x="102363" y="679135"/>
                </a:lnTo>
                <a:lnTo>
                  <a:pt x="121821" y="638261"/>
                </a:lnTo>
                <a:lnTo>
                  <a:pt x="142970" y="598018"/>
                </a:lnTo>
                <a:lnTo>
                  <a:pt x="165812" y="558458"/>
                </a:lnTo>
                <a:lnTo>
                  <a:pt x="190345" y="519634"/>
                </a:lnTo>
                <a:lnTo>
                  <a:pt x="216571" y="481599"/>
                </a:lnTo>
                <a:lnTo>
                  <a:pt x="244488" y="444404"/>
                </a:lnTo>
                <a:lnTo>
                  <a:pt x="274098" y="408103"/>
                </a:lnTo>
                <a:lnTo>
                  <a:pt x="305399" y="372748"/>
                </a:lnTo>
                <a:lnTo>
                  <a:pt x="338392" y="338392"/>
                </a:lnTo>
                <a:lnTo>
                  <a:pt x="372748" y="305399"/>
                </a:lnTo>
                <a:lnTo>
                  <a:pt x="408103" y="274098"/>
                </a:lnTo>
                <a:lnTo>
                  <a:pt x="444404" y="244488"/>
                </a:lnTo>
                <a:lnTo>
                  <a:pt x="481599" y="216571"/>
                </a:lnTo>
                <a:lnTo>
                  <a:pt x="519634" y="190345"/>
                </a:lnTo>
                <a:lnTo>
                  <a:pt x="558458" y="165812"/>
                </a:lnTo>
                <a:lnTo>
                  <a:pt x="598018" y="142970"/>
                </a:lnTo>
                <a:lnTo>
                  <a:pt x="638261" y="121821"/>
                </a:lnTo>
                <a:lnTo>
                  <a:pt x="679135" y="102363"/>
                </a:lnTo>
                <a:lnTo>
                  <a:pt x="720587" y="84598"/>
                </a:lnTo>
                <a:lnTo>
                  <a:pt x="762565" y="68524"/>
                </a:lnTo>
                <a:lnTo>
                  <a:pt x="805016" y="54142"/>
                </a:lnTo>
                <a:lnTo>
                  <a:pt x="847887" y="41453"/>
                </a:lnTo>
                <a:lnTo>
                  <a:pt x="891126" y="30455"/>
                </a:lnTo>
                <a:lnTo>
                  <a:pt x="934681" y="21149"/>
                </a:lnTo>
                <a:lnTo>
                  <a:pt x="978498" y="13535"/>
                </a:lnTo>
                <a:lnTo>
                  <a:pt x="1022525" y="7613"/>
                </a:lnTo>
                <a:lnTo>
                  <a:pt x="1066711" y="3383"/>
                </a:lnTo>
                <a:lnTo>
                  <a:pt x="1111001" y="845"/>
                </a:lnTo>
                <a:lnTo>
                  <a:pt x="1155344" y="0"/>
                </a:lnTo>
                <a:lnTo>
                  <a:pt x="1199687" y="845"/>
                </a:lnTo>
                <a:lnTo>
                  <a:pt x="1243977" y="3383"/>
                </a:lnTo>
                <a:lnTo>
                  <a:pt x="1288163" y="7613"/>
                </a:lnTo>
                <a:lnTo>
                  <a:pt x="1332190" y="13535"/>
                </a:lnTo>
                <a:lnTo>
                  <a:pt x="1376008" y="21149"/>
                </a:lnTo>
                <a:lnTo>
                  <a:pt x="1419562" y="30455"/>
                </a:lnTo>
                <a:lnTo>
                  <a:pt x="1462801" y="41453"/>
                </a:lnTo>
                <a:lnTo>
                  <a:pt x="1505673" y="54142"/>
                </a:lnTo>
                <a:lnTo>
                  <a:pt x="1548123" y="68524"/>
                </a:lnTo>
                <a:lnTo>
                  <a:pt x="1590101" y="84598"/>
                </a:lnTo>
                <a:lnTo>
                  <a:pt x="1631553" y="102363"/>
                </a:lnTo>
                <a:lnTo>
                  <a:pt x="1672427" y="121821"/>
                </a:lnTo>
                <a:lnTo>
                  <a:pt x="1712670" y="142970"/>
                </a:lnTo>
                <a:lnTo>
                  <a:pt x="1752230" y="165812"/>
                </a:lnTo>
                <a:lnTo>
                  <a:pt x="1791054" y="190345"/>
                </a:lnTo>
                <a:lnTo>
                  <a:pt x="1829090" y="216571"/>
                </a:lnTo>
                <a:lnTo>
                  <a:pt x="1866284" y="244488"/>
                </a:lnTo>
                <a:lnTo>
                  <a:pt x="1902585" y="274098"/>
                </a:lnTo>
                <a:lnTo>
                  <a:pt x="1937940" y="305399"/>
                </a:lnTo>
                <a:lnTo>
                  <a:pt x="1972297" y="338392"/>
                </a:lnTo>
                <a:close/>
              </a:path>
            </a:pathLst>
          </a:custGeom>
          <a:ln w="254000">
            <a:solidFill>
              <a:srgbClr val="FFFF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070600" y="4876800"/>
            <a:ext cx="85344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50" dirty="0">
                <a:solidFill>
                  <a:srgbClr val="FFFFFF"/>
                </a:solidFill>
                <a:latin typeface="Malgun Gothic"/>
                <a:cs typeface="Malgun Gothic"/>
              </a:rPr>
              <a:t>elif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530254" y="4175883"/>
            <a:ext cx="2310765" cy="2310765"/>
          </a:xfrm>
          <a:custGeom>
            <a:avLst/>
            <a:gdLst/>
            <a:ahLst/>
            <a:cxnLst/>
            <a:rect l="l" t="t" r="r" b="b"/>
            <a:pathLst>
              <a:path w="2310765" h="2310765">
                <a:moveTo>
                  <a:pt x="1155347" y="0"/>
                </a:moveTo>
                <a:lnTo>
                  <a:pt x="1111004" y="845"/>
                </a:lnTo>
                <a:lnTo>
                  <a:pt x="1066714" y="3383"/>
                </a:lnTo>
                <a:lnTo>
                  <a:pt x="1022528" y="7613"/>
                </a:lnTo>
                <a:lnTo>
                  <a:pt x="978501" y="13535"/>
                </a:lnTo>
                <a:lnTo>
                  <a:pt x="934683" y="21149"/>
                </a:lnTo>
                <a:lnTo>
                  <a:pt x="891129" y="30455"/>
                </a:lnTo>
                <a:lnTo>
                  <a:pt x="847890" y="41453"/>
                </a:lnTo>
                <a:lnTo>
                  <a:pt x="805018" y="54143"/>
                </a:lnTo>
                <a:lnTo>
                  <a:pt x="762568" y="68524"/>
                </a:lnTo>
                <a:lnTo>
                  <a:pt x="720590" y="84598"/>
                </a:lnTo>
                <a:lnTo>
                  <a:pt x="679138" y="102364"/>
                </a:lnTo>
                <a:lnTo>
                  <a:pt x="638264" y="121822"/>
                </a:lnTo>
                <a:lnTo>
                  <a:pt x="598021" y="142971"/>
                </a:lnTo>
                <a:lnTo>
                  <a:pt x="558461" y="165813"/>
                </a:lnTo>
                <a:lnTo>
                  <a:pt x="519637" y="190347"/>
                </a:lnTo>
                <a:lnTo>
                  <a:pt x="481601" y="216572"/>
                </a:lnTo>
                <a:lnTo>
                  <a:pt x="444407" y="244490"/>
                </a:lnTo>
                <a:lnTo>
                  <a:pt x="408105" y="274099"/>
                </a:lnTo>
                <a:lnTo>
                  <a:pt x="372750" y="305401"/>
                </a:lnTo>
                <a:lnTo>
                  <a:pt x="338394" y="338394"/>
                </a:lnTo>
                <a:lnTo>
                  <a:pt x="305401" y="372750"/>
                </a:lnTo>
                <a:lnTo>
                  <a:pt x="274099" y="408105"/>
                </a:lnTo>
                <a:lnTo>
                  <a:pt x="244490" y="444407"/>
                </a:lnTo>
                <a:lnTo>
                  <a:pt x="216572" y="481601"/>
                </a:lnTo>
                <a:lnTo>
                  <a:pt x="190347" y="519637"/>
                </a:lnTo>
                <a:lnTo>
                  <a:pt x="165813" y="558461"/>
                </a:lnTo>
                <a:lnTo>
                  <a:pt x="142971" y="598021"/>
                </a:lnTo>
                <a:lnTo>
                  <a:pt x="121822" y="638264"/>
                </a:lnTo>
                <a:lnTo>
                  <a:pt x="102364" y="679138"/>
                </a:lnTo>
                <a:lnTo>
                  <a:pt x="84598" y="720590"/>
                </a:lnTo>
                <a:lnTo>
                  <a:pt x="68524" y="762568"/>
                </a:lnTo>
                <a:lnTo>
                  <a:pt x="54143" y="805018"/>
                </a:lnTo>
                <a:lnTo>
                  <a:pt x="41453" y="847890"/>
                </a:lnTo>
                <a:lnTo>
                  <a:pt x="30455" y="891129"/>
                </a:lnTo>
                <a:lnTo>
                  <a:pt x="21149" y="934683"/>
                </a:lnTo>
                <a:lnTo>
                  <a:pt x="13535" y="978501"/>
                </a:lnTo>
                <a:lnTo>
                  <a:pt x="7613" y="1022528"/>
                </a:lnTo>
                <a:lnTo>
                  <a:pt x="3383" y="1066714"/>
                </a:lnTo>
                <a:lnTo>
                  <a:pt x="845" y="1111004"/>
                </a:lnTo>
                <a:lnTo>
                  <a:pt x="0" y="1155347"/>
                </a:lnTo>
                <a:lnTo>
                  <a:pt x="845" y="1199690"/>
                </a:lnTo>
                <a:lnTo>
                  <a:pt x="3383" y="1243980"/>
                </a:lnTo>
                <a:lnTo>
                  <a:pt x="7613" y="1288166"/>
                </a:lnTo>
                <a:lnTo>
                  <a:pt x="13535" y="1332193"/>
                </a:lnTo>
                <a:lnTo>
                  <a:pt x="21149" y="1376011"/>
                </a:lnTo>
                <a:lnTo>
                  <a:pt x="30455" y="1419565"/>
                </a:lnTo>
                <a:lnTo>
                  <a:pt x="41453" y="1462804"/>
                </a:lnTo>
                <a:lnTo>
                  <a:pt x="54143" y="1505676"/>
                </a:lnTo>
                <a:lnTo>
                  <a:pt x="68524" y="1548126"/>
                </a:lnTo>
                <a:lnTo>
                  <a:pt x="84598" y="1590104"/>
                </a:lnTo>
                <a:lnTo>
                  <a:pt x="102364" y="1631556"/>
                </a:lnTo>
                <a:lnTo>
                  <a:pt x="121822" y="1672430"/>
                </a:lnTo>
                <a:lnTo>
                  <a:pt x="142971" y="1712673"/>
                </a:lnTo>
                <a:lnTo>
                  <a:pt x="165813" y="1752233"/>
                </a:lnTo>
                <a:lnTo>
                  <a:pt x="190347" y="1791057"/>
                </a:lnTo>
                <a:lnTo>
                  <a:pt x="216572" y="1829093"/>
                </a:lnTo>
                <a:lnTo>
                  <a:pt x="244490" y="1866288"/>
                </a:lnTo>
                <a:lnTo>
                  <a:pt x="274099" y="1902589"/>
                </a:lnTo>
                <a:lnTo>
                  <a:pt x="305401" y="1937944"/>
                </a:lnTo>
                <a:lnTo>
                  <a:pt x="338394" y="1972300"/>
                </a:lnTo>
                <a:lnTo>
                  <a:pt x="372750" y="2005293"/>
                </a:lnTo>
                <a:lnTo>
                  <a:pt x="408105" y="2036595"/>
                </a:lnTo>
                <a:lnTo>
                  <a:pt x="444407" y="2066204"/>
                </a:lnTo>
                <a:lnTo>
                  <a:pt x="481601" y="2094122"/>
                </a:lnTo>
                <a:lnTo>
                  <a:pt x="519637" y="2120348"/>
                </a:lnTo>
                <a:lnTo>
                  <a:pt x="558461" y="2144881"/>
                </a:lnTo>
                <a:lnTo>
                  <a:pt x="598021" y="2167723"/>
                </a:lnTo>
                <a:lnTo>
                  <a:pt x="638264" y="2188873"/>
                </a:lnTo>
                <a:lnTo>
                  <a:pt x="679138" y="2208330"/>
                </a:lnTo>
                <a:lnTo>
                  <a:pt x="720590" y="2226096"/>
                </a:lnTo>
                <a:lnTo>
                  <a:pt x="762568" y="2242170"/>
                </a:lnTo>
                <a:lnTo>
                  <a:pt x="805018" y="2256552"/>
                </a:lnTo>
                <a:lnTo>
                  <a:pt x="847890" y="2269241"/>
                </a:lnTo>
                <a:lnTo>
                  <a:pt x="891129" y="2280239"/>
                </a:lnTo>
                <a:lnTo>
                  <a:pt x="934683" y="2289545"/>
                </a:lnTo>
                <a:lnTo>
                  <a:pt x="978501" y="2297159"/>
                </a:lnTo>
                <a:lnTo>
                  <a:pt x="1022528" y="2303081"/>
                </a:lnTo>
                <a:lnTo>
                  <a:pt x="1066714" y="2307311"/>
                </a:lnTo>
                <a:lnTo>
                  <a:pt x="1111004" y="2309849"/>
                </a:lnTo>
                <a:lnTo>
                  <a:pt x="1155347" y="2310695"/>
                </a:lnTo>
                <a:lnTo>
                  <a:pt x="1199690" y="2309849"/>
                </a:lnTo>
                <a:lnTo>
                  <a:pt x="1243980" y="2307311"/>
                </a:lnTo>
                <a:lnTo>
                  <a:pt x="1288166" y="2303081"/>
                </a:lnTo>
                <a:lnTo>
                  <a:pt x="1332193" y="2297159"/>
                </a:lnTo>
                <a:lnTo>
                  <a:pt x="1376011" y="2289545"/>
                </a:lnTo>
                <a:lnTo>
                  <a:pt x="1419565" y="2280239"/>
                </a:lnTo>
                <a:lnTo>
                  <a:pt x="1462804" y="2269241"/>
                </a:lnTo>
                <a:lnTo>
                  <a:pt x="1505676" y="2256552"/>
                </a:lnTo>
                <a:lnTo>
                  <a:pt x="1548126" y="2242170"/>
                </a:lnTo>
                <a:lnTo>
                  <a:pt x="1590104" y="2226096"/>
                </a:lnTo>
                <a:lnTo>
                  <a:pt x="1631556" y="2208330"/>
                </a:lnTo>
                <a:lnTo>
                  <a:pt x="1672430" y="2188873"/>
                </a:lnTo>
                <a:lnTo>
                  <a:pt x="1712673" y="2167723"/>
                </a:lnTo>
                <a:lnTo>
                  <a:pt x="1752233" y="2144881"/>
                </a:lnTo>
                <a:lnTo>
                  <a:pt x="1791057" y="2120348"/>
                </a:lnTo>
                <a:lnTo>
                  <a:pt x="1829093" y="2094122"/>
                </a:lnTo>
                <a:lnTo>
                  <a:pt x="1866288" y="2066204"/>
                </a:lnTo>
                <a:lnTo>
                  <a:pt x="1902589" y="2036595"/>
                </a:lnTo>
                <a:lnTo>
                  <a:pt x="1937944" y="2005293"/>
                </a:lnTo>
                <a:lnTo>
                  <a:pt x="1972300" y="1972300"/>
                </a:lnTo>
                <a:lnTo>
                  <a:pt x="2005293" y="1937944"/>
                </a:lnTo>
                <a:lnTo>
                  <a:pt x="2036595" y="1902589"/>
                </a:lnTo>
                <a:lnTo>
                  <a:pt x="2066204" y="1866288"/>
                </a:lnTo>
                <a:lnTo>
                  <a:pt x="2094122" y="1829093"/>
                </a:lnTo>
                <a:lnTo>
                  <a:pt x="2120348" y="1791057"/>
                </a:lnTo>
                <a:lnTo>
                  <a:pt x="2144881" y="1752233"/>
                </a:lnTo>
                <a:lnTo>
                  <a:pt x="2167723" y="1712673"/>
                </a:lnTo>
                <a:lnTo>
                  <a:pt x="2188873" y="1672430"/>
                </a:lnTo>
                <a:lnTo>
                  <a:pt x="2208330" y="1631556"/>
                </a:lnTo>
                <a:lnTo>
                  <a:pt x="2226096" y="1590104"/>
                </a:lnTo>
                <a:lnTo>
                  <a:pt x="2242170" y="1548126"/>
                </a:lnTo>
                <a:lnTo>
                  <a:pt x="2256552" y="1505676"/>
                </a:lnTo>
                <a:lnTo>
                  <a:pt x="2269241" y="1462804"/>
                </a:lnTo>
                <a:lnTo>
                  <a:pt x="2280239" y="1419565"/>
                </a:lnTo>
                <a:lnTo>
                  <a:pt x="2289545" y="1376011"/>
                </a:lnTo>
                <a:lnTo>
                  <a:pt x="2297159" y="1332193"/>
                </a:lnTo>
                <a:lnTo>
                  <a:pt x="2303081" y="1288166"/>
                </a:lnTo>
                <a:lnTo>
                  <a:pt x="2307311" y="1243980"/>
                </a:lnTo>
                <a:lnTo>
                  <a:pt x="2309849" y="1199690"/>
                </a:lnTo>
                <a:lnTo>
                  <a:pt x="2310695" y="1155347"/>
                </a:lnTo>
                <a:lnTo>
                  <a:pt x="2309849" y="1111004"/>
                </a:lnTo>
                <a:lnTo>
                  <a:pt x="2307311" y="1066714"/>
                </a:lnTo>
                <a:lnTo>
                  <a:pt x="2303081" y="1022528"/>
                </a:lnTo>
                <a:lnTo>
                  <a:pt x="2297159" y="978501"/>
                </a:lnTo>
                <a:lnTo>
                  <a:pt x="2289545" y="934683"/>
                </a:lnTo>
                <a:lnTo>
                  <a:pt x="2280239" y="891129"/>
                </a:lnTo>
                <a:lnTo>
                  <a:pt x="2269241" y="847890"/>
                </a:lnTo>
                <a:lnTo>
                  <a:pt x="2256552" y="805018"/>
                </a:lnTo>
                <a:lnTo>
                  <a:pt x="2242170" y="762568"/>
                </a:lnTo>
                <a:lnTo>
                  <a:pt x="2226096" y="720590"/>
                </a:lnTo>
                <a:lnTo>
                  <a:pt x="2208330" y="679138"/>
                </a:lnTo>
                <a:lnTo>
                  <a:pt x="2188873" y="638264"/>
                </a:lnTo>
                <a:lnTo>
                  <a:pt x="2167723" y="598021"/>
                </a:lnTo>
                <a:lnTo>
                  <a:pt x="2144881" y="558461"/>
                </a:lnTo>
                <a:lnTo>
                  <a:pt x="2120348" y="519637"/>
                </a:lnTo>
                <a:lnTo>
                  <a:pt x="2094122" y="481601"/>
                </a:lnTo>
                <a:lnTo>
                  <a:pt x="2066204" y="444407"/>
                </a:lnTo>
                <a:lnTo>
                  <a:pt x="2036595" y="408105"/>
                </a:lnTo>
                <a:lnTo>
                  <a:pt x="2005293" y="372750"/>
                </a:lnTo>
                <a:lnTo>
                  <a:pt x="1972300" y="338394"/>
                </a:lnTo>
                <a:lnTo>
                  <a:pt x="1937944" y="305401"/>
                </a:lnTo>
                <a:lnTo>
                  <a:pt x="1902589" y="274099"/>
                </a:lnTo>
                <a:lnTo>
                  <a:pt x="1866288" y="244490"/>
                </a:lnTo>
                <a:lnTo>
                  <a:pt x="1829093" y="216572"/>
                </a:lnTo>
                <a:lnTo>
                  <a:pt x="1791057" y="190347"/>
                </a:lnTo>
                <a:lnTo>
                  <a:pt x="1752233" y="165813"/>
                </a:lnTo>
                <a:lnTo>
                  <a:pt x="1712673" y="142971"/>
                </a:lnTo>
                <a:lnTo>
                  <a:pt x="1672430" y="121822"/>
                </a:lnTo>
                <a:lnTo>
                  <a:pt x="1631556" y="102364"/>
                </a:lnTo>
                <a:lnTo>
                  <a:pt x="1590104" y="84598"/>
                </a:lnTo>
                <a:lnTo>
                  <a:pt x="1548126" y="68524"/>
                </a:lnTo>
                <a:lnTo>
                  <a:pt x="1505676" y="54143"/>
                </a:lnTo>
                <a:lnTo>
                  <a:pt x="1462804" y="41453"/>
                </a:lnTo>
                <a:lnTo>
                  <a:pt x="1419565" y="30455"/>
                </a:lnTo>
                <a:lnTo>
                  <a:pt x="1376011" y="21149"/>
                </a:lnTo>
                <a:lnTo>
                  <a:pt x="1332193" y="13535"/>
                </a:lnTo>
                <a:lnTo>
                  <a:pt x="1288166" y="7613"/>
                </a:lnTo>
                <a:lnTo>
                  <a:pt x="1243980" y="3383"/>
                </a:lnTo>
                <a:lnTo>
                  <a:pt x="1199690" y="845"/>
                </a:lnTo>
                <a:lnTo>
                  <a:pt x="1155347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530257" y="4175886"/>
            <a:ext cx="2310765" cy="2310765"/>
          </a:xfrm>
          <a:custGeom>
            <a:avLst/>
            <a:gdLst/>
            <a:ahLst/>
            <a:cxnLst/>
            <a:rect l="l" t="t" r="r" b="b"/>
            <a:pathLst>
              <a:path w="2310765" h="2310765">
                <a:moveTo>
                  <a:pt x="1972297" y="338392"/>
                </a:moveTo>
                <a:lnTo>
                  <a:pt x="2005290" y="372748"/>
                </a:lnTo>
                <a:lnTo>
                  <a:pt x="2036592" y="408103"/>
                </a:lnTo>
                <a:lnTo>
                  <a:pt x="2066201" y="444404"/>
                </a:lnTo>
                <a:lnTo>
                  <a:pt x="2094119" y="481599"/>
                </a:lnTo>
                <a:lnTo>
                  <a:pt x="2120344" y="519634"/>
                </a:lnTo>
                <a:lnTo>
                  <a:pt x="2144878" y="558458"/>
                </a:lnTo>
                <a:lnTo>
                  <a:pt x="2167720" y="598018"/>
                </a:lnTo>
                <a:lnTo>
                  <a:pt x="2188869" y="638261"/>
                </a:lnTo>
                <a:lnTo>
                  <a:pt x="2208327" y="679135"/>
                </a:lnTo>
                <a:lnTo>
                  <a:pt x="2226093" y="720587"/>
                </a:lnTo>
                <a:lnTo>
                  <a:pt x="2242167" y="762565"/>
                </a:lnTo>
                <a:lnTo>
                  <a:pt x="2256548" y="805016"/>
                </a:lnTo>
                <a:lnTo>
                  <a:pt x="2269238" y="847887"/>
                </a:lnTo>
                <a:lnTo>
                  <a:pt x="2280236" y="891126"/>
                </a:lnTo>
                <a:lnTo>
                  <a:pt x="2289542" y="934681"/>
                </a:lnTo>
                <a:lnTo>
                  <a:pt x="2297156" y="978498"/>
                </a:lnTo>
                <a:lnTo>
                  <a:pt x="2303078" y="1022525"/>
                </a:lnTo>
                <a:lnTo>
                  <a:pt x="2307308" y="1066711"/>
                </a:lnTo>
                <a:lnTo>
                  <a:pt x="2309845" y="1111001"/>
                </a:lnTo>
                <a:lnTo>
                  <a:pt x="2310691" y="1155344"/>
                </a:lnTo>
                <a:lnTo>
                  <a:pt x="2309845" y="1199687"/>
                </a:lnTo>
                <a:lnTo>
                  <a:pt x="2307308" y="1243977"/>
                </a:lnTo>
                <a:lnTo>
                  <a:pt x="2303078" y="1288163"/>
                </a:lnTo>
                <a:lnTo>
                  <a:pt x="2297156" y="1332190"/>
                </a:lnTo>
                <a:lnTo>
                  <a:pt x="2289542" y="1376008"/>
                </a:lnTo>
                <a:lnTo>
                  <a:pt x="2280236" y="1419562"/>
                </a:lnTo>
                <a:lnTo>
                  <a:pt x="2269238" y="1462801"/>
                </a:lnTo>
                <a:lnTo>
                  <a:pt x="2256548" y="1505673"/>
                </a:lnTo>
                <a:lnTo>
                  <a:pt x="2242167" y="1548123"/>
                </a:lnTo>
                <a:lnTo>
                  <a:pt x="2226093" y="1590101"/>
                </a:lnTo>
                <a:lnTo>
                  <a:pt x="2208327" y="1631553"/>
                </a:lnTo>
                <a:lnTo>
                  <a:pt x="2188869" y="1672427"/>
                </a:lnTo>
                <a:lnTo>
                  <a:pt x="2167720" y="1712670"/>
                </a:lnTo>
                <a:lnTo>
                  <a:pt x="2144878" y="1752230"/>
                </a:lnTo>
                <a:lnTo>
                  <a:pt x="2120344" y="1791054"/>
                </a:lnTo>
                <a:lnTo>
                  <a:pt x="2094119" y="1829090"/>
                </a:lnTo>
                <a:lnTo>
                  <a:pt x="2066201" y="1866284"/>
                </a:lnTo>
                <a:lnTo>
                  <a:pt x="2036592" y="1902585"/>
                </a:lnTo>
                <a:lnTo>
                  <a:pt x="2005290" y="1937940"/>
                </a:lnTo>
                <a:lnTo>
                  <a:pt x="1972297" y="1972297"/>
                </a:lnTo>
                <a:lnTo>
                  <a:pt x="1937940" y="2005290"/>
                </a:lnTo>
                <a:lnTo>
                  <a:pt x="1902585" y="2036592"/>
                </a:lnTo>
                <a:lnTo>
                  <a:pt x="1866284" y="2066201"/>
                </a:lnTo>
                <a:lnTo>
                  <a:pt x="1829090" y="2094119"/>
                </a:lnTo>
                <a:lnTo>
                  <a:pt x="1791054" y="2120344"/>
                </a:lnTo>
                <a:lnTo>
                  <a:pt x="1752230" y="2144878"/>
                </a:lnTo>
                <a:lnTo>
                  <a:pt x="1712670" y="2167720"/>
                </a:lnTo>
                <a:lnTo>
                  <a:pt x="1672427" y="2188869"/>
                </a:lnTo>
                <a:lnTo>
                  <a:pt x="1631553" y="2208327"/>
                </a:lnTo>
                <a:lnTo>
                  <a:pt x="1590101" y="2226093"/>
                </a:lnTo>
                <a:lnTo>
                  <a:pt x="1548123" y="2242167"/>
                </a:lnTo>
                <a:lnTo>
                  <a:pt x="1505673" y="2256548"/>
                </a:lnTo>
                <a:lnTo>
                  <a:pt x="1462801" y="2269238"/>
                </a:lnTo>
                <a:lnTo>
                  <a:pt x="1419562" y="2280236"/>
                </a:lnTo>
                <a:lnTo>
                  <a:pt x="1376008" y="2289542"/>
                </a:lnTo>
                <a:lnTo>
                  <a:pt x="1332190" y="2297156"/>
                </a:lnTo>
                <a:lnTo>
                  <a:pt x="1288163" y="2303078"/>
                </a:lnTo>
                <a:lnTo>
                  <a:pt x="1243977" y="2307308"/>
                </a:lnTo>
                <a:lnTo>
                  <a:pt x="1199687" y="2309845"/>
                </a:lnTo>
                <a:lnTo>
                  <a:pt x="1155344" y="2310691"/>
                </a:lnTo>
                <a:lnTo>
                  <a:pt x="1111001" y="2309845"/>
                </a:lnTo>
                <a:lnTo>
                  <a:pt x="1066711" y="2307308"/>
                </a:lnTo>
                <a:lnTo>
                  <a:pt x="1022525" y="2303078"/>
                </a:lnTo>
                <a:lnTo>
                  <a:pt x="978498" y="2297156"/>
                </a:lnTo>
                <a:lnTo>
                  <a:pt x="934681" y="2289542"/>
                </a:lnTo>
                <a:lnTo>
                  <a:pt x="891126" y="2280236"/>
                </a:lnTo>
                <a:lnTo>
                  <a:pt x="847887" y="2269238"/>
                </a:lnTo>
                <a:lnTo>
                  <a:pt x="805016" y="2256548"/>
                </a:lnTo>
                <a:lnTo>
                  <a:pt x="762565" y="2242167"/>
                </a:lnTo>
                <a:lnTo>
                  <a:pt x="720587" y="2226093"/>
                </a:lnTo>
                <a:lnTo>
                  <a:pt x="679135" y="2208327"/>
                </a:lnTo>
                <a:lnTo>
                  <a:pt x="638261" y="2188869"/>
                </a:lnTo>
                <a:lnTo>
                  <a:pt x="598018" y="2167720"/>
                </a:lnTo>
                <a:lnTo>
                  <a:pt x="558458" y="2144878"/>
                </a:lnTo>
                <a:lnTo>
                  <a:pt x="519634" y="2120344"/>
                </a:lnTo>
                <a:lnTo>
                  <a:pt x="481599" y="2094119"/>
                </a:lnTo>
                <a:lnTo>
                  <a:pt x="444404" y="2066201"/>
                </a:lnTo>
                <a:lnTo>
                  <a:pt x="408103" y="2036592"/>
                </a:lnTo>
                <a:lnTo>
                  <a:pt x="372748" y="2005290"/>
                </a:lnTo>
                <a:lnTo>
                  <a:pt x="338392" y="1972297"/>
                </a:lnTo>
                <a:lnTo>
                  <a:pt x="305399" y="1937940"/>
                </a:lnTo>
                <a:lnTo>
                  <a:pt x="274098" y="1902585"/>
                </a:lnTo>
                <a:lnTo>
                  <a:pt x="244488" y="1866284"/>
                </a:lnTo>
                <a:lnTo>
                  <a:pt x="216571" y="1829090"/>
                </a:lnTo>
                <a:lnTo>
                  <a:pt x="190345" y="1791054"/>
                </a:lnTo>
                <a:lnTo>
                  <a:pt x="165812" y="1752230"/>
                </a:lnTo>
                <a:lnTo>
                  <a:pt x="142970" y="1712670"/>
                </a:lnTo>
                <a:lnTo>
                  <a:pt x="121821" y="1672427"/>
                </a:lnTo>
                <a:lnTo>
                  <a:pt x="102363" y="1631553"/>
                </a:lnTo>
                <a:lnTo>
                  <a:pt x="84598" y="1590101"/>
                </a:lnTo>
                <a:lnTo>
                  <a:pt x="68524" y="1548123"/>
                </a:lnTo>
                <a:lnTo>
                  <a:pt x="54142" y="1505673"/>
                </a:lnTo>
                <a:lnTo>
                  <a:pt x="41453" y="1462801"/>
                </a:lnTo>
                <a:lnTo>
                  <a:pt x="30455" y="1419562"/>
                </a:lnTo>
                <a:lnTo>
                  <a:pt x="21149" y="1376008"/>
                </a:lnTo>
                <a:lnTo>
                  <a:pt x="13535" y="1332190"/>
                </a:lnTo>
                <a:lnTo>
                  <a:pt x="7613" y="1288163"/>
                </a:lnTo>
                <a:lnTo>
                  <a:pt x="3383" y="1243977"/>
                </a:lnTo>
                <a:lnTo>
                  <a:pt x="845" y="1199687"/>
                </a:lnTo>
                <a:lnTo>
                  <a:pt x="0" y="1155344"/>
                </a:lnTo>
                <a:lnTo>
                  <a:pt x="845" y="1111001"/>
                </a:lnTo>
                <a:lnTo>
                  <a:pt x="3383" y="1066711"/>
                </a:lnTo>
                <a:lnTo>
                  <a:pt x="7613" y="1022525"/>
                </a:lnTo>
                <a:lnTo>
                  <a:pt x="13535" y="978498"/>
                </a:lnTo>
                <a:lnTo>
                  <a:pt x="21149" y="934681"/>
                </a:lnTo>
                <a:lnTo>
                  <a:pt x="30455" y="891126"/>
                </a:lnTo>
                <a:lnTo>
                  <a:pt x="41453" y="847887"/>
                </a:lnTo>
                <a:lnTo>
                  <a:pt x="54142" y="805016"/>
                </a:lnTo>
                <a:lnTo>
                  <a:pt x="68524" y="762565"/>
                </a:lnTo>
                <a:lnTo>
                  <a:pt x="84598" y="720587"/>
                </a:lnTo>
                <a:lnTo>
                  <a:pt x="102363" y="679135"/>
                </a:lnTo>
                <a:lnTo>
                  <a:pt x="121821" y="638261"/>
                </a:lnTo>
                <a:lnTo>
                  <a:pt x="142970" y="598018"/>
                </a:lnTo>
                <a:lnTo>
                  <a:pt x="165812" y="558458"/>
                </a:lnTo>
                <a:lnTo>
                  <a:pt x="190345" y="519634"/>
                </a:lnTo>
                <a:lnTo>
                  <a:pt x="216571" y="481599"/>
                </a:lnTo>
                <a:lnTo>
                  <a:pt x="244488" y="444404"/>
                </a:lnTo>
                <a:lnTo>
                  <a:pt x="274098" y="408103"/>
                </a:lnTo>
                <a:lnTo>
                  <a:pt x="305399" y="372748"/>
                </a:lnTo>
                <a:lnTo>
                  <a:pt x="338392" y="338392"/>
                </a:lnTo>
                <a:lnTo>
                  <a:pt x="372748" y="305399"/>
                </a:lnTo>
                <a:lnTo>
                  <a:pt x="408103" y="274098"/>
                </a:lnTo>
                <a:lnTo>
                  <a:pt x="444404" y="244488"/>
                </a:lnTo>
                <a:lnTo>
                  <a:pt x="481599" y="216571"/>
                </a:lnTo>
                <a:lnTo>
                  <a:pt x="519634" y="190345"/>
                </a:lnTo>
                <a:lnTo>
                  <a:pt x="558458" y="165812"/>
                </a:lnTo>
                <a:lnTo>
                  <a:pt x="598018" y="142970"/>
                </a:lnTo>
                <a:lnTo>
                  <a:pt x="638261" y="121821"/>
                </a:lnTo>
                <a:lnTo>
                  <a:pt x="679135" y="102363"/>
                </a:lnTo>
                <a:lnTo>
                  <a:pt x="720587" y="84598"/>
                </a:lnTo>
                <a:lnTo>
                  <a:pt x="762565" y="68524"/>
                </a:lnTo>
                <a:lnTo>
                  <a:pt x="805016" y="54142"/>
                </a:lnTo>
                <a:lnTo>
                  <a:pt x="847887" y="41453"/>
                </a:lnTo>
                <a:lnTo>
                  <a:pt x="891126" y="30455"/>
                </a:lnTo>
                <a:lnTo>
                  <a:pt x="934681" y="21149"/>
                </a:lnTo>
                <a:lnTo>
                  <a:pt x="978498" y="13535"/>
                </a:lnTo>
                <a:lnTo>
                  <a:pt x="1022525" y="7613"/>
                </a:lnTo>
                <a:lnTo>
                  <a:pt x="1066711" y="3383"/>
                </a:lnTo>
                <a:lnTo>
                  <a:pt x="1111001" y="845"/>
                </a:lnTo>
                <a:lnTo>
                  <a:pt x="1155344" y="0"/>
                </a:lnTo>
                <a:lnTo>
                  <a:pt x="1199687" y="845"/>
                </a:lnTo>
                <a:lnTo>
                  <a:pt x="1243977" y="3383"/>
                </a:lnTo>
                <a:lnTo>
                  <a:pt x="1288163" y="7613"/>
                </a:lnTo>
                <a:lnTo>
                  <a:pt x="1332190" y="13535"/>
                </a:lnTo>
                <a:lnTo>
                  <a:pt x="1376008" y="21149"/>
                </a:lnTo>
                <a:lnTo>
                  <a:pt x="1419562" y="30455"/>
                </a:lnTo>
                <a:lnTo>
                  <a:pt x="1462801" y="41453"/>
                </a:lnTo>
                <a:lnTo>
                  <a:pt x="1505673" y="54142"/>
                </a:lnTo>
                <a:lnTo>
                  <a:pt x="1548123" y="68524"/>
                </a:lnTo>
                <a:lnTo>
                  <a:pt x="1590101" y="84598"/>
                </a:lnTo>
                <a:lnTo>
                  <a:pt x="1631553" y="102363"/>
                </a:lnTo>
                <a:lnTo>
                  <a:pt x="1672427" y="121821"/>
                </a:lnTo>
                <a:lnTo>
                  <a:pt x="1712670" y="142970"/>
                </a:lnTo>
                <a:lnTo>
                  <a:pt x="1752230" y="165812"/>
                </a:lnTo>
                <a:lnTo>
                  <a:pt x="1791054" y="190345"/>
                </a:lnTo>
                <a:lnTo>
                  <a:pt x="1829090" y="216571"/>
                </a:lnTo>
                <a:lnTo>
                  <a:pt x="1866284" y="244488"/>
                </a:lnTo>
                <a:lnTo>
                  <a:pt x="1902585" y="274098"/>
                </a:lnTo>
                <a:lnTo>
                  <a:pt x="1937940" y="305399"/>
                </a:lnTo>
                <a:lnTo>
                  <a:pt x="1972297" y="338392"/>
                </a:lnTo>
                <a:close/>
              </a:path>
            </a:pathLst>
          </a:custGeom>
          <a:ln w="254000">
            <a:solidFill>
              <a:srgbClr val="FFFF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121900" y="4889500"/>
            <a:ext cx="1125855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25" dirty="0">
                <a:solidFill>
                  <a:srgbClr val="FFFFFF"/>
                </a:solidFill>
                <a:latin typeface="Malgun Gothic"/>
                <a:cs typeface="Malgun Gothic"/>
              </a:rPr>
              <a:t>else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84300" y="6731000"/>
            <a:ext cx="1873250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720" dirty="0">
                <a:latin typeface="Malgun Gothic"/>
                <a:cs typeface="Malgun Gothic"/>
              </a:rPr>
              <a:t>조건문의 </a:t>
            </a:r>
            <a:r>
              <a:rPr sz="3000" spc="-710" dirty="0">
                <a:latin typeface="Malgun Gothic"/>
                <a:cs typeface="Malgun Gothic"/>
              </a:rPr>
              <a:t> </a:t>
            </a:r>
            <a:r>
              <a:rPr sz="3000" b="1" spc="-675" dirty="0">
                <a:latin typeface="Malgun Gothic"/>
                <a:cs typeface="Malgun Gothic"/>
              </a:rPr>
              <a:t>시작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562600" y="6731000"/>
            <a:ext cx="1880870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720" dirty="0">
                <a:latin typeface="Malgun Gothic"/>
                <a:cs typeface="Malgun Gothic"/>
              </a:rPr>
              <a:t>조건문의 </a:t>
            </a:r>
            <a:r>
              <a:rPr sz="3000" spc="-710" dirty="0">
                <a:latin typeface="Malgun Gothic"/>
                <a:cs typeface="Malgun Gothic"/>
              </a:rPr>
              <a:t> </a:t>
            </a:r>
            <a:r>
              <a:rPr sz="3000" b="1" spc="-645" dirty="0">
                <a:latin typeface="Malgun Gothic"/>
                <a:cs typeface="Malgun Gothic"/>
              </a:rPr>
              <a:t>추가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893300" y="6731000"/>
            <a:ext cx="1576070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720" dirty="0">
                <a:latin typeface="Malgun Gothic"/>
                <a:cs typeface="Malgun Gothic"/>
              </a:rPr>
              <a:t>조건문의 </a:t>
            </a:r>
            <a:r>
              <a:rPr sz="3000" spc="-710" dirty="0">
                <a:latin typeface="Malgun Gothic"/>
                <a:cs typeface="Malgun Gothic"/>
              </a:rPr>
              <a:t> </a:t>
            </a:r>
            <a:r>
              <a:rPr sz="3000" b="1" spc="-690" dirty="0">
                <a:latin typeface="Malgun Gothic"/>
                <a:cs typeface="Malgun Gothic"/>
              </a:rPr>
              <a:t>끝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0700" y="266700"/>
            <a:ext cx="15024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69B5"/>
                </a:solidFill>
                <a:latin typeface="Malgun Gothic"/>
                <a:cs typeface="Malgun Gothic"/>
              </a:rPr>
              <a:t>0</a:t>
            </a:r>
            <a:r>
              <a:rPr sz="10000" spc="20" dirty="0">
                <a:solidFill>
                  <a:srgbClr val="1A69B5"/>
                </a:solidFill>
                <a:latin typeface="Malgun Gothic"/>
                <a:cs typeface="Malgun Gothic"/>
              </a:rPr>
              <a:t>7</a:t>
            </a:r>
            <a:endParaRPr sz="10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44700" y="520700"/>
            <a:ext cx="3197860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910" dirty="0">
                <a:solidFill>
                  <a:srgbClr val="1A69B5"/>
                </a:solidFill>
                <a:latin typeface="Malgun Gothic"/>
                <a:cs typeface="Malgun Gothic"/>
              </a:rPr>
              <a:t>조건문</a:t>
            </a:r>
            <a:endParaRPr sz="5000">
              <a:latin typeface="Malgun Gothic"/>
              <a:cs typeface="Malgun Gothic"/>
            </a:endParaRPr>
          </a:p>
          <a:p>
            <a:pPr marL="101600">
              <a:lnSpc>
                <a:spcPct val="100000"/>
              </a:lnSpc>
              <a:spcBef>
                <a:spcPts val="300"/>
              </a:spcBef>
            </a:pPr>
            <a:r>
              <a:rPr sz="2000" spc="-455" dirty="0">
                <a:solidFill>
                  <a:srgbClr val="797979"/>
                </a:solidFill>
                <a:latin typeface="Malgun Gothic"/>
                <a:cs typeface="Malgun Gothic"/>
              </a:rPr>
              <a:t>흐름제어 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spc="-434" dirty="0">
                <a:solidFill>
                  <a:srgbClr val="797979"/>
                </a:solidFill>
                <a:latin typeface="Malgun Gothic"/>
                <a:cs typeface="Malgun Gothic"/>
              </a:rPr>
              <a:t>연산자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latin typeface="Malgun Gothic"/>
                <a:cs typeface="Malgun Gothic"/>
              </a:rPr>
              <a:t>조건문의</a:t>
            </a:r>
            <a:r>
              <a:rPr sz="2000" b="1" spc="-405" dirty="0">
                <a:latin typeface="Malgun Gothic"/>
                <a:cs typeface="Malgun Gothic"/>
              </a:rPr>
              <a:t> </a:t>
            </a:r>
            <a:r>
              <a:rPr sz="2000" b="1" spc="-459" dirty="0"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80720" y="2084114"/>
            <a:ext cx="1419860" cy="1419860"/>
          </a:xfrm>
          <a:custGeom>
            <a:avLst/>
            <a:gdLst/>
            <a:ahLst/>
            <a:cxnLst/>
            <a:rect l="l" t="t" r="r" b="b"/>
            <a:pathLst>
              <a:path w="1419860" h="1419860">
                <a:moveTo>
                  <a:pt x="709928" y="0"/>
                </a:moveTo>
                <a:lnTo>
                  <a:pt x="664531" y="1443"/>
                </a:lnTo>
                <a:lnTo>
                  <a:pt x="619284" y="5775"/>
                </a:lnTo>
                <a:lnTo>
                  <a:pt x="574336" y="12995"/>
                </a:lnTo>
                <a:lnTo>
                  <a:pt x="529837" y="23103"/>
                </a:lnTo>
                <a:lnTo>
                  <a:pt x="485935" y="36099"/>
                </a:lnTo>
                <a:lnTo>
                  <a:pt x="442782" y="51982"/>
                </a:lnTo>
                <a:lnTo>
                  <a:pt x="400525" y="70754"/>
                </a:lnTo>
                <a:lnTo>
                  <a:pt x="359316" y="92413"/>
                </a:lnTo>
                <a:lnTo>
                  <a:pt x="319302" y="116961"/>
                </a:lnTo>
                <a:lnTo>
                  <a:pt x="280635" y="144396"/>
                </a:lnTo>
                <a:lnTo>
                  <a:pt x="243462" y="174719"/>
                </a:lnTo>
                <a:lnTo>
                  <a:pt x="207935" y="207930"/>
                </a:lnTo>
                <a:lnTo>
                  <a:pt x="174723" y="243458"/>
                </a:lnTo>
                <a:lnTo>
                  <a:pt x="144399" y="280630"/>
                </a:lnTo>
                <a:lnTo>
                  <a:pt x="116963" y="319298"/>
                </a:lnTo>
                <a:lnTo>
                  <a:pt x="92415" y="359311"/>
                </a:lnTo>
                <a:lnTo>
                  <a:pt x="70755" y="400521"/>
                </a:lnTo>
                <a:lnTo>
                  <a:pt x="51983" y="442777"/>
                </a:lnTo>
                <a:lnTo>
                  <a:pt x="36099" y="485931"/>
                </a:lnTo>
                <a:lnTo>
                  <a:pt x="23103" y="529832"/>
                </a:lnTo>
                <a:lnTo>
                  <a:pt x="12995" y="574332"/>
                </a:lnTo>
                <a:lnTo>
                  <a:pt x="5775" y="619280"/>
                </a:lnTo>
                <a:lnTo>
                  <a:pt x="1443" y="664528"/>
                </a:lnTo>
                <a:lnTo>
                  <a:pt x="0" y="709925"/>
                </a:lnTo>
                <a:lnTo>
                  <a:pt x="1443" y="755322"/>
                </a:lnTo>
                <a:lnTo>
                  <a:pt x="5775" y="800569"/>
                </a:lnTo>
                <a:lnTo>
                  <a:pt x="12995" y="845518"/>
                </a:lnTo>
                <a:lnTo>
                  <a:pt x="23103" y="890018"/>
                </a:lnTo>
                <a:lnTo>
                  <a:pt x="36099" y="933920"/>
                </a:lnTo>
                <a:lnTo>
                  <a:pt x="51983" y="977075"/>
                </a:lnTo>
                <a:lnTo>
                  <a:pt x="70755" y="1019332"/>
                </a:lnTo>
                <a:lnTo>
                  <a:pt x="92415" y="1060543"/>
                </a:lnTo>
                <a:lnTo>
                  <a:pt x="116963" y="1100557"/>
                </a:lnTo>
                <a:lnTo>
                  <a:pt x="144399" y="1139226"/>
                </a:lnTo>
                <a:lnTo>
                  <a:pt x="174723" y="1176400"/>
                </a:lnTo>
                <a:lnTo>
                  <a:pt x="207935" y="1211929"/>
                </a:lnTo>
                <a:lnTo>
                  <a:pt x="243462" y="1245140"/>
                </a:lnTo>
                <a:lnTo>
                  <a:pt x="280635" y="1275463"/>
                </a:lnTo>
                <a:lnTo>
                  <a:pt x="319302" y="1302898"/>
                </a:lnTo>
                <a:lnTo>
                  <a:pt x="359316" y="1327446"/>
                </a:lnTo>
                <a:lnTo>
                  <a:pt x="400525" y="1349105"/>
                </a:lnTo>
                <a:lnTo>
                  <a:pt x="442782" y="1367877"/>
                </a:lnTo>
                <a:lnTo>
                  <a:pt x="485935" y="1383760"/>
                </a:lnTo>
                <a:lnTo>
                  <a:pt x="529837" y="1396756"/>
                </a:lnTo>
                <a:lnTo>
                  <a:pt x="574336" y="1406864"/>
                </a:lnTo>
                <a:lnTo>
                  <a:pt x="619284" y="1414084"/>
                </a:lnTo>
                <a:lnTo>
                  <a:pt x="664531" y="1418416"/>
                </a:lnTo>
                <a:lnTo>
                  <a:pt x="709928" y="1419860"/>
                </a:lnTo>
                <a:lnTo>
                  <a:pt x="755325" y="1418416"/>
                </a:lnTo>
                <a:lnTo>
                  <a:pt x="800572" y="1414084"/>
                </a:lnTo>
                <a:lnTo>
                  <a:pt x="845520" y="1406864"/>
                </a:lnTo>
                <a:lnTo>
                  <a:pt x="890019" y="1396756"/>
                </a:lnTo>
                <a:lnTo>
                  <a:pt x="933920" y="1383760"/>
                </a:lnTo>
                <a:lnTo>
                  <a:pt x="977074" y="1367877"/>
                </a:lnTo>
                <a:lnTo>
                  <a:pt x="1019330" y="1349105"/>
                </a:lnTo>
                <a:lnTo>
                  <a:pt x="1060540" y="1327446"/>
                </a:lnTo>
                <a:lnTo>
                  <a:pt x="1100554" y="1302898"/>
                </a:lnTo>
                <a:lnTo>
                  <a:pt x="1139221" y="1275463"/>
                </a:lnTo>
                <a:lnTo>
                  <a:pt x="1176393" y="1245140"/>
                </a:lnTo>
                <a:lnTo>
                  <a:pt x="1211921" y="1211929"/>
                </a:lnTo>
                <a:lnTo>
                  <a:pt x="1245133" y="1176400"/>
                </a:lnTo>
                <a:lnTo>
                  <a:pt x="1275458" y="1139226"/>
                </a:lnTo>
                <a:lnTo>
                  <a:pt x="1302895" y="1100557"/>
                </a:lnTo>
                <a:lnTo>
                  <a:pt x="1327443" y="1060543"/>
                </a:lnTo>
                <a:lnTo>
                  <a:pt x="1349104" y="1019332"/>
                </a:lnTo>
                <a:lnTo>
                  <a:pt x="1367876" y="977075"/>
                </a:lnTo>
                <a:lnTo>
                  <a:pt x="1383760" y="933920"/>
                </a:lnTo>
                <a:lnTo>
                  <a:pt x="1396757" y="890018"/>
                </a:lnTo>
                <a:lnTo>
                  <a:pt x="1406865" y="845518"/>
                </a:lnTo>
                <a:lnTo>
                  <a:pt x="1414085" y="800569"/>
                </a:lnTo>
                <a:lnTo>
                  <a:pt x="1418417" y="755322"/>
                </a:lnTo>
                <a:lnTo>
                  <a:pt x="1419861" y="709925"/>
                </a:lnTo>
                <a:lnTo>
                  <a:pt x="1418417" y="664528"/>
                </a:lnTo>
                <a:lnTo>
                  <a:pt x="1414085" y="619280"/>
                </a:lnTo>
                <a:lnTo>
                  <a:pt x="1406865" y="574332"/>
                </a:lnTo>
                <a:lnTo>
                  <a:pt x="1396757" y="529832"/>
                </a:lnTo>
                <a:lnTo>
                  <a:pt x="1383760" y="485931"/>
                </a:lnTo>
                <a:lnTo>
                  <a:pt x="1367876" y="442777"/>
                </a:lnTo>
                <a:lnTo>
                  <a:pt x="1349104" y="400521"/>
                </a:lnTo>
                <a:lnTo>
                  <a:pt x="1327443" y="359311"/>
                </a:lnTo>
                <a:lnTo>
                  <a:pt x="1302895" y="319298"/>
                </a:lnTo>
                <a:lnTo>
                  <a:pt x="1275458" y="280630"/>
                </a:lnTo>
                <a:lnTo>
                  <a:pt x="1245133" y="243458"/>
                </a:lnTo>
                <a:lnTo>
                  <a:pt x="1211921" y="207930"/>
                </a:lnTo>
                <a:lnTo>
                  <a:pt x="1176393" y="174719"/>
                </a:lnTo>
                <a:lnTo>
                  <a:pt x="1139221" y="144396"/>
                </a:lnTo>
                <a:lnTo>
                  <a:pt x="1100554" y="116961"/>
                </a:lnTo>
                <a:lnTo>
                  <a:pt x="1060540" y="92413"/>
                </a:lnTo>
                <a:lnTo>
                  <a:pt x="1019330" y="70754"/>
                </a:lnTo>
                <a:lnTo>
                  <a:pt x="977074" y="51982"/>
                </a:lnTo>
                <a:lnTo>
                  <a:pt x="933920" y="36099"/>
                </a:lnTo>
                <a:lnTo>
                  <a:pt x="890019" y="23103"/>
                </a:lnTo>
                <a:lnTo>
                  <a:pt x="845520" y="12995"/>
                </a:lnTo>
                <a:lnTo>
                  <a:pt x="800572" y="5775"/>
                </a:lnTo>
                <a:lnTo>
                  <a:pt x="755325" y="1443"/>
                </a:lnTo>
                <a:lnTo>
                  <a:pt x="709928" y="0"/>
                </a:lnTo>
                <a:close/>
              </a:path>
            </a:pathLst>
          </a:custGeom>
          <a:solidFill>
            <a:srgbClr val="5DAA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80720" y="2084108"/>
            <a:ext cx="1419860" cy="1419860"/>
          </a:xfrm>
          <a:custGeom>
            <a:avLst/>
            <a:gdLst/>
            <a:ahLst/>
            <a:cxnLst/>
            <a:rect l="l" t="t" r="r" b="b"/>
            <a:pathLst>
              <a:path w="1419860" h="1419860">
                <a:moveTo>
                  <a:pt x="1211926" y="207933"/>
                </a:moveTo>
                <a:lnTo>
                  <a:pt x="1245138" y="243461"/>
                </a:lnTo>
                <a:lnTo>
                  <a:pt x="1275463" y="280633"/>
                </a:lnTo>
                <a:lnTo>
                  <a:pt x="1302899" y="319301"/>
                </a:lnTo>
                <a:lnTo>
                  <a:pt x="1327447" y="359315"/>
                </a:lnTo>
                <a:lnTo>
                  <a:pt x="1349107" y="400525"/>
                </a:lnTo>
                <a:lnTo>
                  <a:pt x="1367879" y="442782"/>
                </a:lnTo>
                <a:lnTo>
                  <a:pt x="1383763" y="485936"/>
                </a:lnTo>
                <a:lnTo>
                  <a:pt x="1396759" y="529837"/>
                </a:lnTo>
                <a:lnTo>
                  <a:pt x="1406868" y="574337"/>
                </a:lnTo>
                <a:lnTo>
                  <a:pt x="1414088" y="619285"/>
                </a:lnTo>
                <a:lnTo>
                  <a:pt x="1418420" y="664533"/>
                </a:lnTo>
                <a:lnTo>
                  <a:pt x="1419864" y="709929"/>
                </a:lnTo>
                <a:lnTo>
                  <a:pt x="1418420" y="755326"/>
                </a:lnTo>
                <a:lnTo>
                  <a:pt x="1414088" y="800574"/>
                </a:lnTo>
                <a:lnTo>
                  <a:pt x="1406868" y="845522"/>
                </a:lnTo>
                <a:lnTo>
                  <a:pt x="1396759" y="890022"/>
                </a:lnTo>
                <a:lnTo>
                  <a:pt x="1383763" y="933923"/>
                </a:lnTo>
                <a:lnTo>
                  <a:pt x="1367879" y="977077"/>
                </a:lnTo>
                <a:lnTo>
                  <a:pt x="1349107" y="1019334"/>
                </a:lnTo>
                <a:lnTo>
                  <a:pt x="1327447" y="1060544"/>
                </a:lnTo>
                <a:lnTo>
                  <a:pt x="1302899" y="1100558"/>
                </a:lnTo>
                <a:lnTo>
                  <a:pt x="1275463" y="1139226"/>
                </a:lnTo>
                <a:lnTo>
                  <a:pt x="1245138" y="1176398"/>
                </a:lnTo>
                <a:lnTo>
                  <a:pt x="1211926" y="1211926"/>
                </a:lnTo>
                <a:lnTo>
                  <a:pt x="1176398" y="1245138"/>
                </a:lnTo>
                <a:lnTo>
                  <a:pt x="1139226" y="1275463"/>
                </a:lnTo>
                <a:lnTo>
                  <a:pt x="1100558" y="1302899"/>
                </a:lnTo>
                <a:lnTo>
                  <a:pt x="1060544" y="1327447"/>
                </a:lnTo>
                <a:lnTo>
                  <a:pt x="1019334" y="1349107"/>
                </a:lnTo>
                <a:lnTo>
                  <a:pt x="977077" y="1367879"/>
                </a:lnTo>
                <a:lnTo>
                  <a:pt x="933923" y="1383763"/>
                </a:lnTo>
                <a:lnTo>
                  <a:pt x="890022" y="1396759"/>
                </a:lnTo>
                <a:lnTo>
                  <a:pt x="845522" y="1406868"/>
                </a:lnTo>
                <a:lnTo>
                  <a:pt x="800574" y="1414088"/>
                </a:lnTo>
                <a:lnTo>
                  <a:pt x="755326" y="1418420"/>
                </a:lnTo>
                <a:lnTo>
                  <a:pt x="709930" y="1419864"/>
                </a:lnTo>
                <a:lnTo>
                  <a:pt x="664533" y="1418420"/>
                </a:lnTo>
                <a:lnTo>
                  <a:pt x="619285" y="1414088"/>
                </a:lnTo>
                <a:lnTo>
                  <a:pt x="574337" y="1406868"/>
                </a:lnTo>
                <a:lnTo>
                  <a:pt x="529837" y="1396759"/>
                </a:lnTo>
                <a:lnTo>
                  <a:pt x="485936" y="1383763"/>
                </a:lnTo>
                <a:lnTo>
                  <a:pt x="442782" y="1367879"/>
                </a:lnTo>
                <a:lnTo>
                  <a:pt x="400525" y="1349107"/>
                </a:lnTo>
                <a:lnTo>
                  <a:pt x="359315" y="1327447"/>
                </a:lnTo>
                <a:lnTo>
                  <a:pt x="319301" y="1302899"/>
                </a:lnTo>
                <a:lnTo>
                  <a:pt x="280633" y="1275463"/>
                </a:lnTo>
                <a:lnTo>
                  <a:pt x="243461" y="1245138"/>
                </a:lnTo>
                <a:lnTo>
                  <a:pt x="207933" y="1211926"/>
                </a:lnTo>
                <a:lnTo>
                  <a:pt x="174721" y="1176398"/>
                </a:lnTo>
                <a:lnTo>
                  <a:pt x="144398" y="1139226"/>
                </a:lnTo>
                <a:lnTo>
                  <a:pt x="116962" y="1100558"/>
                </a:lnTo>
                <a:lnTo>
                  <a:pt x="92414" y="1060544"/>
                </a:lnTo>
                <a:lnTo>
                  <a:pt x="70754" y="1019334"/>
                </a:lnTo>
                <a:lnTo>
                  <a:pt x="51983" y="977077"/>
                </a:lnTo>
                <a:lnTo>
                  <a:pt x="36099" y="933923"/>
                </a:lnTo>
                <a:lnTo>
                  <a:pt x="23103" y="890022"/>
                </a:lnTo>
                <a:lnTo>
                  <a:pt x="12995" y="845522"/>
                </a:lnTo>
                <a:lnTo>
                  <a:pt x="5775" y="800574"/>
                </a:lnTo>
                <a:lnTo>
                  <a:pt x="1443" y="755326"/>
                </a:lnTo>
                <a:lnTo>
                  <a:pt x="0" y="709930"/>
                </a:lnTo>
                <a:lnTo>
                  <a:pt x="1443" y="664533"/>
                </a:lnTo>
                <a:lnTo>
                  <a:pt x="5775" y="619285"/>
                </a:lnTo>
                <a:lnTo>
                  <a:pt x="12995" y="574337"/>
                </a:lnTo>
                <a:lnTo>
                  <a:pt x="23103" y="529837"/>
                </a:lnTo>
                <a:lnTo>
                  <a:pt x="36099" y="485936"/>
                </a:lnTo>
                <a:lnTo>
                  <a:pt x="51983" y="442782"/>
                </a:lnTo>
                <a:lnTo>
                  <a:pt x="70754" y="400525"/>
                </a:lnTo>
                <a:lnTo>
                  <a:pt x="92414" y="359315"/>
                </a:lnTo>
                <a:lnTo>
                  <a:pt x="116962" y="319301"/>
                </a:lnTo>
                <a:lnTo>
                  <a:pt x="144398" y="280633"/>
                </a:lnTo>
                <a:lnTo>
                  <a:pt x="174721" y="243461"/>
                </a:lnTo>
                <a:lnTo>
                  <a:pt x="207933" y="207933"/>
                </a:lnTo>
                <a:lnTo>
                  <a:pt x="243461" y="174721"/>
                </a:lnTo>
                <a:lnTo>
                  <a:pt x="280633" y="144398"/>
                </a:lnTo>
                <a:lnTo>
                  <a:pt x="319301" y="116962"/>
                </a:lnTo>
                <a:lnTo>
                  <a:pt x="359315" y="92414"/>
                </a:lnTo>
                <a:lnTo>
                  <a:pt x="400525" y="70754"/>
                </a:lnTo>
                <a:lnTo>
                  <a:pt x="442782" y="51983"/>
                </a:lnTo>
                <a:lnTo>
                  <a:pt x="485936" y="36099"/>
                </a:lnTo>
                <a:lnTo>
                  <a:pt x="529837" y="23103"/>
                </a:lnTo>
                <a:lnTo>
                  <a:pt x="574337" y="12995"/>
                </a:lnTo>
                <a:lnTo>
                  <a:pt x="619285" y="5775"/>
                </a:lnTo>
                <a:lnTo>
                  <a:pt x="664533" y="1443"/>
                </a:lnTo>
                <a:lnTo>
                  <a:pt x="709929" y="0"/>
                </a:lnTo>
                <a:lnTo>
                  <a:pt x="755326" y="1443"/>
                </a:lnTo>
                <a:lnTo>
                  <a:pt x="800574" y="5775"/>
                </a:lnTo>
                <a:lnTo>
                  <a:pt x="845522" y="12995"/>
                </a:lnTo>
                <a:lnTo>
                  <a:pt x="890022" y="23103"/>
                </a:lnTo>
                <a:lnTo>
                  <a:pt x="933923" y="36099"/>
                </a:lnTo>
                <a:lnTo>
                  <a:pt x="977077" y="51983"/>
                </a:lnTo>
                <a:lnTo>
                  <a:pt x="1019334" y="70754"/>
                </a:lnTo>
                <a:lnTo>
                  <a:pt x="1060544" y="92414"/>
                </a:lnTo>
                <a:lnTo>
                  <a:pt x="1100558" y="116962"/>
                </a:lnTo>
                <a:lnTo>
                  <a:pt x="1139226" y="144398"/>
                </a:lnTo>
                <a:lnTo>
                  <a:pt x="1176398" y="174721"/>
                </a:lnTo>
                <a:lnTo>
                  <a:pt x="1211926" y="207933"/>
                </a:lnTo>
                <a:close/>
              </a:path>
            </a:pathLst>
          </a:custGeom>
          <a:ln w="101600">
            <a:solidFill>
              <a:srgbClr val="FFFF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01800" y="2349500"/>
            <a:ext cx="37973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15" dirty="0">
                <a:solidFill>
                  <a:srgbClr val="FFFFFF"/>
                </a:solidFill>
                <a:latin typeface="Malgun Gothic"/>
                <a:cs typeface="Malgun Gothic"/>
              </a:rPr>
              <a:t>if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70200" y="2540000"/>
            <a:ext cx="375348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720" dirty="0">
                <a:latin typeface="Malgun Gothic"/>
                <a:cs typeface="Malgun Gothic"/>
              </a:rPr>
              <a:t>조건문이  </a:t>
            </a:r>
            <a:r>
              <a:rPr sz="3000" b="1" spc="-665" dirty="0">
                <a:latin typeface="Malgun Gothic"/>
                <a:cs typeface="Malgun Gothic"/>
              </a:rPr>
              <a:t>참</a:t>
            </a:r>
            <a:r>
              <a:rPr sz="3000" spc="-665" dirty="0">
                <a:latin typeface="Malgun Gothic"/>
                <a:cs typeface="Malgun Gothic"/>
              </a:rPr>
              <a:t>인경우에만 </a:t>
            </a:r>
            <a:r>
              <a:rPr sz="3000" spc="-640" dirty="0">
                <a:latin typeface="Malgun Gothic"/>
                <a:cs typeface="Malgun Gothic"/>
              </a:rPr>
              <a:t> </a:t>
            </a:r>
            <a:r>
              <a:rPr sz="3000" spc="-675" dirty="0">
                <a:latin typeface="Malgun Gothic"/>
                <a:cs typeface="Malgun Gothic"/>
              </a:rPr>
              <a:t>실행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38833" y="4926291"/>
            <a:ext cx="3227070" cy="1424940"/>
          </a:xfrm>
          <a:prstGeom prst="rect">
            <a:avLst/>
          </a:prstGeom>
          <a:ln w="38100">
            <a:solidFill>
              <a:srgbClr val="5DAA6F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273685">
              <a:lnSpc>
                <a:spcPct val="100000"/>
              </a:lnSpc>
              <a:spcBef>
                <a:spcPts val="260"/>
              </a:spcBef>
            </a:pPr>
            <a:r>
              <a:rPr sz="3600" b="1" spc="-55" dirty="0">
                <a:solidFill>
                  <a:srgbClr val="F3B431"/>
                </a:solidFill>
                <a:latin typeface="Malgun Gothic"/>
                <a:cs typeface="Malgun Gothic"/>
              </a:rPr>
              <a:t>if  </a:t>
            </a:r>
            <a:r>
              <a:rPr sz="3600" spc="-855" dirty="0">
                <a:solidFill>
                  <a:srgbClr val="1A69B5"/>
                </a:solidFill>
                <a:latin typeface="Malgun Gothic"/>
                <a:cs typeface="Malgun Gothic"/>
              </a:rPr>
              <a:t>조건문  </a:t>
            </a:r>
            <a:r>
              <a:rPr sz="3600" spc="-850" dirty="0">
                <a:solidFill>
                  <a:srgbClr val="1A69B5"/>
                </a:solidFill>
                <a:latin typeface="Malgun Gothic"/>
                <a:cs typeface="Malgun Gothic"/>
              </a:rPr>
              <a:t> </a:t>
            </a:r>
            <a:r>
              <a:rPr sz="3600" b="1" spc="5" dirty="0">
                <a:solidFill>
                  <a:srgbClr val="E9775A"/>
                </a:solidFill>
                <a:latin typeface="Malgun Gothic"/>
                <a:cs typeface="Malgun Gothic"/>
              </a:rPr>
              <a:t>:</a:t>
            </a:r>
            <a:endParaRPr sz="3600">
              <a:latin typeface="Malgun Gothic"/>
              <a:cs typeface="Malgun Gothic"/>
            </a:endParaRPr>
          </a:p>
          <a:p>
            <a:pPr marL="959485">
              <a:lnSpc>
                <a:spcPct val="100000"/>
              </a:lnSpc>
              <a:spcBef>
                <a:spcPts val="1280"/>
              </a:spcBef>
            </a:pPr>
            <a:r>
              <a:rPr sz="3600" spc="-819" dirty="0">
                <a:latin typeface="Malgun Gothic"/>
                <a:cs typeface="Malgun Gothic"/>
              </a:rPr>
              <a:t>원하는</a:t>
            </a:r>
            <a:r>
              <a:rPr sz="3600" spc="-415" dirty="0">
                <a:latin typeface="Malgun Gothic"/>
                <a:cs typeface="Malgun Gothic"/>
              </a:rPr>
              <a:t> </a:t>
            </a:r>
            <a:r>
              <a:rPr sz="3600" spc="-830" dirty="0">
                <a:latin typeface="Malgun Gothic"/>
                <a:cs typeface="Malgun Gothic"/>
              </a:rPr>
              <a:t>코드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14600" y="3784600"/>
            <a:ext cx="1666239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695" dirty="0">
                <a:latin typeface="Malgun Gothic"/>
                <a:cs typeface="Malgun Gothic"/>
              </a:rPr>
              <a:t>사용법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13433" y="7741793"/>
            <a:ext cx="3958590" cy="1247140"/>
          </a:xfrm>
          <a:prstGeom prst="rect">
            <a:avLst/>
          </a:prstGeom>
          <a:ln w="38100">
            <a:solidFill>
              <a:srgbClr val="5DAA6F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273685">
              <a:lnSpc>
                <a:spcPct val="100000"/>
              </a:lnSpc>
              <a:spcBef>
                <a:spcPts val="290"/>
              </a:spcBef>
            </a:pPr>
            <a:r>
              <a:rPr sz="3600" b="1" spc="-55" dirty="0">
                <a:solidFill>
                  <a:srgbClr val="F3B431"/>
                </a:solidFill>
                <a:latin typeface="Malgun Gothic"/>
                <a:cs typeface="Malgun Gothic"/>
              </a:rPr>
              <a:t>if  </a:t>
            </a:r>
            <a:r>
              <a:rPr sz="3600" spc="-270" dirty="0">
                <a:solidFill>
                  <a:srgbClr val="1A69B5"/>
                </a:solidFill>
                <a:latin typeface="Malgun Gothic"/>
                <a:cs typeface="Malgun Gothic"/>
              </a:rPr>
              <a:t>a </a:t>
            </a:r>
            <a:r>
              <a:rPr sz="3600" spc="-1230" dirty="0">
                <a:solidFill>
                  <a:srgbClr val="1A69B5"/>
                </a:solidFill>
                <a:latin typeface="Malgun Gothic"/>
                <a:cs typeface="Malgun Gothic"/>
              </a:rPr>
              <a:t>&gt;                          </a:t>
            </a:r>
            <a:r>
              <a:rPr sz="3600" spc="-320" dirty="0">
                <a:solidFill>
                  <a:srgbClr val="1A69B5"/>
                </a:solidFill>
                <a:latin typeface="Malgun Gothic"/>
                <a:cs typeface="Malgun Gothic"/>
              </a:rPr>
              <a:t>0</a:t>
            </a:r>
            <a:r>
              <a:rPr sz="3600" spc="-80" dirty="0">
                <a:solidFill>
                  <a:srgbClr val="1A69B5"/>
                </a:solidFill>
                <a:latin typeface="Malgun Gothic"/>
                <a:cs typeface="Malgun Gothic"/>
              </a:rPr>
              <a:t> </a:t>
            </a:r>
            <a:r>
              <a:rPr sz="3600" b="1" spc="5" dirty="0">
                <a:solidFill>
                  <a:srgbClr val="E9775A"/>
                </a:solidFill>
                <a:latin typeface="Malgun Gothic"/>
                <a:cs typeface="Malgun Gothic"/>
              </a:rPr>
              <a:t>:</a:t>
            </a:r>
            <a:endParaRPr sz="3600">
              <a:latin typeface="Malgun Gothic"/>
              <a:cs typeface="Malgun Gothic"/>
            </a:endParaRPr>
          </a:p>
          <a:p>
            <a:pPr marL="959485">
              <a:lnSpc>
                <a:spcPct val="100000"/>
              </a:lnSpc>
              <a:spcBef>
                <a:spcPts val="1280"/>
              </a:spcBef>
            </a:pPr>
            <a:r>
              <a:rPr sz="2500" spc="-135" dirty="0">
                <a:latin typeface="Malgun Gothic"/>
                <a:cs typeface="Malgun Gothic"/>
              </a:rPr>
              <a:t>printf </a:t>
            </a:r>
            <a:r>
              <a:rPr sz="2500" spc="-200" dirty="0">
                <a:latin typeface="Malgun Gothic"/>
                <a:cs typeface="Malgun Gothic"/>
              </a:rPr>
              <a:t>“a는</a:t>
            </a:r>
            <a:r>
              <a:rPr sz="2500" spc="-370" dirty="0">
                <a:latin typeface="Malgun Gothic"/>
                <a:cs typeface="Malgun Gothic"/>
              </a:rPr>
              <a:t> </a:t>
            </a:r>
            <a:r>
              <a:rPr sz="2500" spc="-405" dirty="0">
                <a:latin typeface="Malgun Gothic"/>
                <a:cs typeface="Malgun Gothic"/>
              </a:rPr>
              <a:t>양수입니다.”</a:t>
            </a:r>
            <a:endParaRPr sz="2500">
              <a:latin typeface="Malgun Gothic"/>
              <a:cs typeface="Malgun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553411" y="6534289"/>
            <a:ext cx="1597660" cy="1075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91511" y="6546989"/>
            <a:ext cx="1521460" cy="999490"/>
          </a:xfrm>
          <a:custGeom>
            <a:avLst/>
            <a:gdLst/>
            <a:ahLst/>
            <a:cxnLst/>
            <a:rect l="l" t="t" r="r" b="b"/>
            <a:pathLst>
              <a:path w="1521460" h="999490">
                <a:moveTo>
                  <a:pt x="1521459" y="397865"/>
                </a:moveTo>
                <a:lnTo>
                  <a:pt x="0" y="397865"/>
                </a:lnTo>
                <a:lnTo>
                  <a:pt x="760730" y="999032"/>
                </a:lnTo>
                <a:lnTo>
                  <a:pt x="1521459" y="397865"/>
                </a:lnTo>
                <a:close/>
              </a:path>
              <a:path w="1521460" h="999490">
                <a:moveTo>
                  <a:pt x="1244206" y="0"/>
                </a:moveTo>
                <a:lnTo>
                  <a:pt x="277253" y="0"/>
                </a:lnTo>
                <a:lnTo>
                  <a:pt x="277253" y="397865"/>
                </a:lnTo>
                <a:lnTo>
                  <a:pt x="1244206" y="397865"/>
                </a:lnTo>
                <a:lnTo>
                  <a:pt x="1244206" y="0"/>
                </a:lnTo>
                <a:close/>
              </a:path>
            </a:pathLst>
          </a:custGeom>
          <a:solidFill>
            <a:srgbClr val="5DAA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261252" y="4947996"/>
            <a:ext cx="6287135" cy="3700145"/>
          </a:xfrm>
          <a:prstGeom prst="rect">
            <a:avLst/>
          </a:prstGeom>
          <a:ln w="63500">
            <a:solidFill>
              <a:srgbClr val="5DAA6F"/>
            </a:solidFill>
          </a:ln>
        </p:spPr>
        <p:txBody>
          <a:bodyPr vert="horz" wrap="square" lIns="0" tIns="138430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1090"/>
              </a:spcBef>
            </a:pPr>
            <a:r>
              <a:rPr sz="4000" spc="-975" dirty="0">
                <a:solidFill>
                  <a:srgbClr val="020202"/>
                </a:solidFill>
                <a:latin typeface="Malgun Gothic"/>
                <a:cs typeface="Malgun Gothic"/>
              </a:rPr>
              <a:t>&lt;   </a:t>
            </a:r>
            <a:r>
              <a:rPr sz="4000" spc="-635" dirty="0">
                <a:solidFill>
                  <a:srgbClr val="020202"/>
                </a:solidFill>
                <a:latin typeface="Malgun Gothic"/>
                <a:cs typeface="Malgun Gothic"/>
              </a:rPr>
              <a:t>주의사항</a:t>
            </a:r>
            <a:r>
              <a:rPr sz="4000" spc="-160" dirty="0">
                <a:solidFill>
                  <a:srgbClr val="020202"/>
                </a:solidFill>
                <a:latin typeface="Malgun Gothic"/>
                <a:cs typeface="Malgun Gothic"/>
              </a:rPr>
              <a:t> </a:t>
            </a:r>
            <a:r>
              <a:rPr sz="4000" spc="-975" dirty="0">
                <a:solidFill>
                  <a:srgbClr val="020202"/>
                </a:solidFill>
                <a:latin typeface="Malgun Gothic"/>
                <a:cs typeface="Malgun Gothic"/>
              </a:rPr>
              <a:t>&gt;</a:t>
            </a:r>
            <a:endParaRPr sz="4000">
              <a:latin typeface="Malgun Gothic"/>
              <a:cs typeface="Malgun Gothic"/>
            </a:endParaRPr>
          </a:p>
          <a:p>
            <a:pPr marL="285115">
              <a:lnSpc>
                <a:spcPct val="100000"/>
              </a:lnSpc>
              <a:spcBef>
                <a:spcPts val="3100"/>
              </a:spcBef>
            </a:pPr>
            <a:r>
              <a:rPr sz="3000" b="1" spc="-459" dirty="0">
                <a:solidFill>
                  <a:srgbClr val="020202"/>
                </a:solidFill>
                <a:latin typeface="Malgun Gothic"/>
                <a:cs typeface="Malgun Gothic"/>
              </a:rPr>
              <a:t>1. </a:t>
            </a:r>
            <a:r>
              <a:rPr sz="3000" b="1" spc="-710" dirty="0">
                <a:solidFill>
                  <a:srgbClr val="020202"/>
                </a:solidFill>
                <a:latin typeface="Malgun Gothic"/>
                <a:cs typeface="Malgun Gothic"/>
              </a:rPr>
              <a:t>조건문  </a:t>
            </a:r>
            <a:r>
              <a:rPr sz="3000" b="1" spc="-670" dirty="0">
                <a:solidFill>
                  <a:srgbClr val="020202"/>
                </a:solidFill>
                <a:latin typeface="Malgun Gothic"/>
                <a:cs typeface="Malgun Gothic"/>
              </a:rPr>
              <a:t>뒤에  </a:t>
            </a:r>
            <a:r>
              <a:rPr sz="3000" b="1" u="heavy" spc="5" dirty="0">
                <a:solidFill>
                  <a:srgbClr val="020202"/>
                </a:solidFill>
                <a:latin typeface="Malgun Gothic"/>
                <a:cs typeface="Malgun Gothic"/>
              </a:rPr>
              <a:t>: </a:t>
            </a:r>
            <a:r>
              <a:rPr sz="3000" b="1" u="heavy" spc="-365" dirty="0">
                <a:solidFill>
                  <a:srgbClr val="020202"/>
                </a:solidFill>
                <a:latin typeface="Malgun Gothic"/>
                <a:cs typeface="Malgun Gothic"/>
              </a:rPr>
              <a:t>(콜론) </a:t>
            </a:r>
            <a:r>
              <a:rPr sz="3000" b="1" spc="-690" dirty="0">
                <a:solidFill>
                  <a:srgbClr val="020202"/>
                </a:solidFill>
                <a:latin typeface="Malgun Gothic"/>
                <a:cs typeface="Malgun Gothic"/>
              </a:rPr>
              <a:t>으로 </a:t>
            </a:r>
            <a:r>
              <a:rPr sz="3000" b="1" spc="-590" dirty="0">
                <a:solidFill>
                  <a:srgbClr val="020202"/>
                </a:solidFill>
                <a:latin typeface="Malgun Gothic"/>
                <a:cs typeface="Malgun Gothic"/>
              </a:rPr>
              <a:t> </a:t>
            </a:r>
            <a:r>
              <a:rPr sz="3000" b="1" spc="-700" dirty="0">
                <a:solidFill>
                  <a:srgbClr val="020202"/>
                </a:solidFill>
                <a:latin typeface="Malgun Gothic"/>
                <a:cs typeface="Malgun Gothic"/>
              </a:rPr>
              <a:t>마치기</a:t>
            </a:r>
            <a:endParaRPr sz="3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550">
              <a:latin typeface="Times New Roman"/>
              <a:cs typeface="Times New Roman"/>
            </a:endParaRPr>
          </a:p>
          <a:p>
            <a:pPr marL="285115">
              <a:lnSpc>
                <a:spcPct val="100000"/>
              </a:lnSpc>
            </a:pPr>
            <a:r>
              <a:rPr sz="3000" b="1" spc="-290" dirty="0">
                <a:solidFill>
                  <a:srgbClr val="020202"/>
                </a:solidFill>
                <a:latin typeface="Malgun Gothic"/>
                <a:cs typeface="Malgun Gothic"/>
              </a:rPr>
              <a:t>2. </a:t>
            </a:r>
            <a:r>
              <a:rPr sz="3000" b="1" spc="-700" dirty="0">
                <a:solidFill>
                  <a:srgbClr val="020202"/>
                </a:solidFill>
                <a:latin typeface="Malgun Gothic"/>
                <a:cs typeface="Malgun Gothic"/>
              </a:rPr>
              <a:t>참인경우  실행될 </a:t>
            </a:r>
            <a:r>
              <a:rPr sz="3000" b="1" spc="-590" dirty="0">
                <a:solidFill>
                  <a:srgbClr val="020202"/>
                </a:solidFill>
                <a:latin typeface="Malgun Gothic"/>
                <a:cs typeface="Malgun Gothic"/>
              </a:rPr>
              <a:t> </a:t>
            </a:r>
            <a:r>
              <a:rPr sz="3000" b="1" spc="-690" dirty="0">
                <a:solidFill>
                  <a:srgbClr val="020202"/>
                </a:solidFill>
                <a:latin typeface="Malgun Gothic"/>
                <a:cs typeface="Malgun Gothic"/>
              </a:rPr>
              <a:t>코드를</a:t>
            </a:r>
            <a:endParaRPr sz="3000">
              <a:latin typeface="Malgun Gothic"/>
              <a:cs typeface="Malgun Gothic"/>
            </a:endParaRPr>
          </a:p>
          <a:p>
            <a:pPr marL="285115">
              <a:lnSpc>
                <a:spcPct val="100000"/>
              </a:lnSpc>
              <a:spcBef>
                <a:spcPts val="200"/>
              </a:spcBef>
            </a:pPr>
            <a:r>
              <a:rPr sz="3000" b="1" u="heavy" spc="-250" dirty="0">
                <a:solidFill>
                  <a:srgbClr val="020202"/>
                </a:solidFill>
                <a:latin typeface="Malgun Gothic"/>
                <a:cs typeface="Malgun Gothic"/>
              </a:rPr>
              <a:t>tab </a:t>
            </a:r>
            <a:r>
              <a:rPr sz="3000" b="1" u="heavy" spc="-720" dirty="0">
                <a:solidFill>
                  <a:srgbClr val="020202"/>
                </a:solidFill>
                <a:latin typeface="Malgun Gothic"/>
                <a:cs typeface="Malgun Gothic"/>
              </a:rPr>
              <a:t>1번  </a:t>
            </a:r>
            <a:r>
              <a:rPr sz="3000" b="1" u="heavy" spc="-690" dirty="0">
                <a:solidFill>
                  <a:srgbClr val="020202"/>
                </a:solidFill>
                <a:latin typeface="Malgun Gothic"/>
                <a:cs typeface="Malgun Gothic"/>
              </a:rPr>
              <a:t>또는  </a:t>
            </a:r>
            <a:r>
              <a:rPr sz="3000" b="1" u="heavy" spc="-270" dirty="0">
                <a:solidFill>
                  <a:srgbClr val="020202"/>
                </a:solidFill>
                <a:latin typeface="Malgun Gothic"/>
                <a:cs typeface="Malgun Gothic"/>
              </a:rPr>
              <a:t>space </a:t>
            </a:r>
            <a:r>
              <a:rPr sz="3000" b="1" u="heavy" spc="-300" dirty="0">
                <a:solidFill>
                  <a:srgbClr val="020202"/>
                </a:solidFill>
                <a:latin typeface="Malgun Gothic"/>
                <a:cs typeface="Malgun Gothic"/>
              </a:rPr>
              <a:t>bar </a:t>
            </a:r>
            <a:r>
              <a:rPr sz="3000" b="1" u="heavy" spc="-425" dirty="0">
                <a:solidFill>
                  <a:srgbClr val="020202"/>
                </a:solidFill>
                <a:latin typeface="Malgun Gothic"/>
                <a:cs typeface="Malgun Gothic"/>
              </a:rPr>
              <a:t>4번 </a:t>
            </a:r>
            <a:r>
              <a:rPr sz="3000" b="1" u="heavy" spc="-690" dirty="0">
                <a:solidFill>
                  <a:srgbClr val="020202"/>
                </a:solidFill>
                <a:latin typeface="Malgun Gothic"/>
                <a:cs typeface="Malgun Gothic"/>
              </a:rPr>
              <a:t>으로  </a:t>
            </a:r>
            <a:r>
              <a:rPr sz="3000" b="1" u="heavy" spc="-655" dirty="0">
                <a:solidFill>
                  <a:srgbClr val="020202"/>
                </a:solidFill>
                <a:latin typeface="Malgun Gothic"/>
                <a:cs typeface="Malgun Gothic"/>
              </a:rPr>
              <a:t> </a:t>
            </a:r>
            <a:r>
              <a:rPr sz="3000" b="1" u="heavy" spc="-720" dirty="0">
                <a:solidFill>
                  <a:srgbClr val="020202"/>
                </a:solidFill>
                <a:latin typeface="Malgun Gothic"/>
                <a:cs typeface="Malgun Gothic"/>
              </a:rPr>
              <a:t>들여쓰기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258668" y="5176202"/>
            <a:ext cx="508000" cy="483234"/>
          </a:xfrm>
          <a:custGeom>
            <a:avLst/>
            <a:gdLst/>
            <a:ahLst/>
            <a:cxnLst/>
            <a:rect l="l" t="t" r="r" b="b"/>
            <a:pathLst>
              <a:path w="508000" h="483235">
                <a:moveTo>
                  <a:pt x="508000" y="184543"/>
                </a:moveTo>
                <a:lnTo>
                  <a:pt x="0" y="184543"/>
                </a:lnTo>
                <a:lnTo>
                  <a:pt x="156972" y="298602"/>
                </a:lnTo>
                <a:lnTo>
                  <a:pt x="97027" y="483146"/>
                </a:lnTo>
                <a:lnTo>
                  <a:pt x="254000" y="369100"/>
                </a:lnTo>
                <a:lnTo>
                  <a:pt x="373932" y="369100"/>
                </a:lnTo>
                <a:lnTo>
                  <a:pt x="351027" y="298602"/>
                </a:lnTo>
                <a:lnTo>
                  <a:pt x="508000" y="184543"/>
                </a:lnTo>
                <a:close/>
              </a:path>
              <a:path w="508000" h="483235">
                <a:moveTo>
                  <a:pt x="373932" y="369100"/>
                </a:moveTo>
                <a:lnTo>
                  <a:pt x="254000" y="369100"/>
                </a:lnTo>
                <a:lnTo>
                  <a:pt x="410984" y="483146"/>
                </a:lnTo>
                <a:lnTo>
                  <a:pt x="373932" y="369100"/>
                </a:lnTo>
                <a:close/>
              </a:path>
              <a:path w="508000" h="483235">
                <a:moveTo>
                  <a:pt x="254000" y="0"/>
                </a:moveTo>
                <a:lnTo>
                  <a:pt x="194030" y="184543"/>
                </a:lnTo>
                <a:lnTo>
                  <a:pt x="313969" y="184543"/>
                </a:lnTo>
                <a:lnTo>
                  <a:pt x="254000" y="0"/>
                </a:lnTo>
                <a:close/>
              </a:path>
            </a:pathLst>
          </a:custGeom>
          <a:solidFill>
            <a:srgbClr val="FFD1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27742" y="5176202"/>
            <a:ext cx="508000" cy="483234"/>
          </a:xfrm>
          <a:custGeom>
            <a:avLst/>
            <a:gdLst/>
            <a:ahLst/>
            <a:cxnLst/>
            <a:rect l="l" t="t" r="r" b="b"/>
            <a:pathLst>
              <a:path w="508000" h="483235">
                <a:moveTo>
                  <a:pt x="508000" y="184543"/>
                </a:moveTo>
                <a:lnTo>
                  <a:pt x="0" y="184543"/>
                </a:lnTo>
                <a:lnTo>
                  <a:pt x="156972" y="298602"/>
                </a:lnTo>
                <a:lnTo>
                  <a:pt x="97015" y="483146"/>
                </a:lnTo>
                <a:lnTo>
                  <a:pt x="254000" y="369100"/>
                </a:lnTo>
                <a:lnTo>
                  <a:pt x="373927" y="369100"/>
                </a:lnTo>
                <a:lnTo>
                  <a:pt x="351027" y="298602"/>
                </a:lnTo>
                <a:lnTo>
                  <a:pt x="508000" y="184543"/>
                </a:lnTo>
                <a:close/>
              </a:path>
              <a:path w="508000" h="483235">
                <a:moveTo>
                  <a:pt x="373927" y="369100"/>
                </a:moveTo>
                <a:lnTo>
                  <a:pt x="254000" y="369100"/>
                </a:lnTo>
                <a:lnTo>
                  <a:pt x="410972" y="483146"/>
                </a:lnTo>
                <a:lnTo>
                  <a:pt x="373927" y="369100"/>
                </a:lnTo>
                <a:close/>
              </a:path>
              <a:path w="508000" h="483235">
                <a:moveTo>
                  <a:pt x="254000" y="0"/>
                </a:moveTo>
                <a:lnTo>
                  <a:pt x="194030" y="184543"/>
                </a:lnTo>
                <a:lnTo>
                  <a:pt x="313956" y="184543"/>
                </a:lnTo>
                <a:lnTo>
                  <a:pt x="254000" y="0"/>
                </a:lnTo>
                <a:close/>
              </a:path>
            </a:pathLst>
          </a:custGeom>
          <a:solidFill>
            <a:srgbClr val="FFD1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394365" y="5176202"/>
            <a:ext cx="508000" cy="483234"/>
          </a:xfrm>
          <a:custGeom>
            <a:avLst/>
            <a:gdLst/>
            <a:ahLst/>
            <a:cxnLst/>
            <a:rect l="l" t="t" r="r" b="b"/>
            <a:pathLst>
              <a:path w="508000" h="483235">
                <a:moveTo>
                  <a:pt x="508000" y="184543"/>
                </a:moveTo>
                <a:lnTo>
                  <a:pt x="0" y="184543"/>
                </a:lnTo>
                <a:lnTo>
                  <a:pt x="156972" y="298602"/>
                </a:lnTo>
                <a:lnTo>
                  <a:pt x="97028" y="483146"/>
                </a:lnTo>
                <a:lnTo>
                  <a:pt x="254000" y="369100"/>
                </a:lnTo>
                <a:lnTo>
                  <a:pt x="373939" y="369100"/>
                </a:lnTo>
                <a:lnTo>
                  <a:pt x="351040" y="298602"/>
                </a:lnTo>
                <a:lnTo>
                  <a:pt x="508000" y="184543"/>
                </a:lnTo>
                <a:close/>
              </a:path>
              <a:path w="508000" h="483235">
                <a:moveTo>
                  <a:pt x="373939" y="369100"/>
                </a:moveTo>
                <a:lnTo>
                  <a:pt x="254000" y="369100"/>
                </a:lnTo>
                <a:lnTo>
                  <a:pt x="410984" y="483146"/>
                </a:lnTo>
                <a:lnTo>
                  <a:pt x="373939" y="369100"/>
                </a:lnTo>
                <a:close/>
              </a:path>
              <a:path w="508000" h="483235">
                <a:moveTo>
                  <a:pt x="254000" y="0"/>
                </a:moveTo>
                <a:lnTo>
                  <a:pt x="194043" y="184543"/>
                </a:lnTo>
                <a:lnTo>
                  <a:pt x="313969" y="184543"/>
                </a:lnTo>
                <a:lnTo>
                  <a:pt x="254000" y="0"/>
                </a:lnTo>
                <a:close/>
              </a:path>
            </a:pathLst>
          </a:custGeom>
          <a:solidFill>
            <a:srgbClr val="FFD1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382237" y="4033713"/>
            <a:ext cx="945515" cy="945515"/>
          </a:xfrm>
          <a:custGeom>
            <a:avLst/>
            <a:gdLst/>
            <a:ahLst/>
            <a:cxnLst/>
            <a:rect l="l" t="t" r="r" b="b"/>
            <a:pathLst>
              <a:path w="945514" h="945514">
                <a:moveTo>
                  <a:pt x="44901" y="0"/>
                </a:moveTo>
                <a:lnTo>
                  <a:pt x="945315" y="900414"/>
                </a:lnTo>
                <a:lnTo>
                  <a:pt x="900414" y="945315"/>
                </a:lnTo>
                <a:lnTo>
                  <a:pt x="0" y="44901"/>
                </a:lnTo>
                <a:lnTo>
                  <a:pt x="44901" y="0"/>
                </a:lnTo>
                <a:close/>
              </a:path>
            </a:pathLst>
          </a:custGeom>
          <a:solidFill>
            <a:srgbClr val="5DAA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70226" y="3790099"/>
            <a:ext cx="1964055" cy="882015"/>
          </a:xfrm>
          <a:custGeom>
            <a:avLst/>
            <a:gdLst/>
            <a:ahLst/>
            <a:cxnLst/>
            <a:rect l="l" t="t" r="r" b="b"/>
            <a:pathLst>
              <a:path w="1964054" h="882014">
                <a:moveTo>
                  <a:pt x="0" y="0"/>
                </a:moveTo>
                <a:lnTo>
                  <a:pt x="1964029" y="0"/>
                </a:lnTo>
                <a:lnTo>
                  <a:pt x="1964029" y="881816"/>
                </a:lnTo>
                <a:lnTo>
                  <a:pt x="0" y="881816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5DAA6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53293" y="4068864"/>
            <a:ext cx="1092835" cy="0"/>
          </a:xfrm>
          <a:custGeom>
            <a:avLst/>
            <a:gdLst/>
            <a:ahLst/>
            <a:cxnLst/>
            <a:rect l="l" t="t" r="r" b="b"/>
            <a:pathLst>
              <a:path w="1092835">
                <a:moveTo>
                  <a:pt x="0" y="0"/>
                </a:moveTo>
                <a:lnTo>
                  <a:pt x="1092814" y="0"/>
                </a:lnTo>
              </a:path>
            </a:pathLst>
          </a:custGeom>
          <a:ln w="63500">
            <a:solidFill>
              <a:srgbClr val="5DAA6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20700" y="266700"/>
            <a:ext cx="15024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69B5"/>
                </a:solidFill>
                <a:latin typeface="Malgun Gothic"/>
                <a:cs typeface="Malgun Gothic"/>
              </a:rPr>
              <a:t>0</a:t>
            </a:r>
            <a:r>
              <a:rPr sz="10000" spc="20" dirty="0">
                <a:solidFill>
                  <a:srgbClr val="1A69B5"/>
                </a:solidFill>
                <a:latin typeface="Malgun Gothic"/>
                <a:cs typeface="Malgun Gothic"/>
              </a:rPr>
              <a:t>7</a:t>
            </a:r>
            <a:endParaRPr sz="10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44700" y="520700"/>
            <a:ext cx="3197860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910" dirty="0">
                <a:solidFill>
                  <a:srgbClr val="1A69B5"/>
                </a:solidFill>
                <a:latin typeface="Malgun Gothic"/>
                <a:cs typeface="Malgun Gothic"/>
              </a:rPr>
              <a:t>조건문</a:t>
            </a:r>
            <a:endParaRPr sz="5000">
              <a:latin typeface="Malgun Gothic"/>
              <a:cs typeface="Malgun Gothic"/>
            </a:endParaRPr>
          </a:p>
          <a:p>
            <a:pPr marL="101600">
              <a:lnSpc>
                <a:spcPct val="100000"/>
              </a:lnSpc>
              <a:spcBef>
                <a:spcPts val="300"/>
              </a:spcBef>
            </a:pPr>
            <a:r>
              <a:rPr sz="2000" spc="-455" dirty="0">
                <a:solidFill>
                  <a:srgbClr val="797979"/>
                </a:solidFill>
                <a:latin typeface="Malgun Gothic"/>
                <a:cs typeface="Malgun Gothic"/>
              </a:rPr>
              <a:t>흐름제어 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spc="-434" dirty="0">
                <a:solidFill>
                  <a:srgbClr val="797979"/>
                </a:solidFill>
                <a:latin typeface="Malgun Gothic"/>
                <a:cs typeface="Malgun Gothic"/>
              </a:rPr>
              <a:t>연산자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latin typeface="Malgun Gothic"/>
                <a:cs typeface="Malgun Gothic"/>
              </a:rPr>
              <a:t>조건문의</a:t>
            </a:r>
            <a:r>
              <a:rPr sz="2000" b="1" spc="-405" dirty="0">
                <a:latin typeface="Malgun Gothic"/>
                <a:cs typeface="Malgun Gothic"/>
              </a:rPr>
              <a:t> </a:t>
            </a:r>
            <a:r>
              <a:rPr sz="2000" b="1" spc="-459" dirty="0"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0700" y="266700"/>
            <a:ext cx="15024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69B5"/>
                </a:solidFill>
                <a:latin typeface="Malgun Gothic"/>
                <a:cs typeface="Malgun Gothic"/>
              </a:rPr>
              <a:t>0</a:t>
            </a:r>
            <a:r>
              <a:rPr sz="10000" spc="20" dirty="0">
                <a:solidFill>
                  <a:srgbClr val="1A69B5"/>
                </a:solidFill>
                <a:latin typeface="Malgun Gothic"/>
                <a:cs typeface="Malgun Gothic"/>
              </a:rPr>
              <a:t>7</a:t>
            </a:r>
            <a:endParaRPr sz="10000">
              <a:latin typeface="Malgun Gothic"/>
              <a:cs typeface="Malgun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2286000"/>
            <a:ext cx="5417544" cy="174759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44700" y="520700"/>
            <a:ext cx="3197860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910" dirty="0">
                <a:solidFill>
                  <a:srgbClr val="1A69B5"/>
                </a:solidFill>
                <a:latin typeface="Malgun Gothic"/>
                <a:cs typeface="Malgun Gothic"/>
              </a:rPr>
              <a:t>조건문</a:t>
            </a:r>
            <a:endParaRPr sz="5000">
              <a:latin typeface="Malgun Gothic"/>
              <a:cs typeface="Malgun Gothic"/>
            </a:endParaRPr>
          </a:p>
          <a:p>
            <a:pPr marL="101600">
              <a:lnSpc>
                <a:spcPct val="100000"/>
              </a:lnSpc>
              <a:spcBef>
                <a:spcPts val="300"/>
              </a:spcBef>
            </a:pPr>
            <a:r>
              <a:rPr sz="2000" spc="-455" dirty="0">
                <a:solidFill>
                  <a:srgbClr val="797979"/>
                </a:solidFill>
                <a:latin typeface="Malgun Gothic"/>
                <a:cs typeface="Malgun Gothic"/>
              </a:rPr>
              <a:t>흐름제어 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spc="-434" dirty="0">
                <a:solidFill>
                  <a:srgbClr val="797979"/>
                </a:solidFill>
                <a:latin typeface="Malgun Gothic"/>
                <a:cs typeface="Malgun Gothic"/>
              </a:rPr>
              <a:t>연산자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latin typeface="Malgun Gothic"/>
                <a:cs typeface="Malgun Gothic"/>
              </a:rPr>
              <a:t>조건문의</a:t>
            </a:r>
            <a:r>
              <a:rPr sz="2000" b="1" spc="-405" dirty="0">
                <a:latin typeface="Malgun Gothic"/>
                <a:cs typeface="Malgun Gothic"/>
              </a:rPr>
              <a:t> </a:t>
            </a:r>
            <a:r>
              <a:rPr sz="2000" b="1" spc="-459" dirty="0"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80720" y="2084114"/>
            <a:ext cx="1419860" cy="1419860"/>
          </a:xfrm>
          <a:custGeom>
            <a:avLst/>
            <a:gdLst/>
            <a:ahLst/>
            <a:cxnLst/>
            <a:rect l="l" t="t" r="r" b="b"/>
            <a:pathLst>
              <a:path w="1419860" h="1419860">
                <a:moveTo>
                  <a:pt x="709928" y="0"/>
                </a:moveTo>
                <a:lnTo>
                  <a:pt x="664531" y="1443"/>
                </a:lnTo>
                <a:lnTo>
                  <a:pt x="619284" y="5775"/>
                </a:lnTo>
                <a:lnTo>
                  <a:pt x="574336" y="12995"/>
                </a:lnTo>
                <a:lnTo>
                  <a:pt x="529837" y="23103"/>
                </a:lnTo>
                <a:lnTo>
                  <a:pt x="485935" y="36099"/>
                </a:lnTo>
                <a:lnTo>
                  <a:pt x="442782" y="51982"/>
                </a:lnTo>
                <a:lnTo>
                  <a:pt x="400525" y="70754"/>
                </a:lnTo>
                <a:lnTo>
                  <a:pt x="359316" y="92413"/>
                </a:lnTo>
                <a:lnTo>
                  <a:pt x="319302" y="116961"/>
                </a:lnTo>
                <a:lnTo>
                  <a:pt x="280635" y="144396"/>
                </a:lnTo>
                <a:lnTo>
                  <a:pt x="243462" y="174719"/>
                </a:lnTo>
                <a:lnTo>
                  <a:pt x="207935" y="207930"/>
                </a:lnTo>
                <a:lnTo>
                  <a:pt x="174723" y="243458"/>
                </a:lnTo>
                <a:lnTo>
                  <a:pt x="144399" y="280630"/>
                </a:lnTo>
                <a:lnTo>
                  <a:pt x="116963" y="319298"/>
                </a:lnTo>
                <a:lnTo>
                  <a:pt x="92415" y="359311"/>
                </a:lnTo>
                <a:lnTo>
                  <a:pt x="70755" y="400521"/>
                </a:lnTo>
                <a:lnTo>
                  <a:pt x="51983" y="442777"/>
                </a:lnTo>
                <a:lnTo>
                  <a:pt x="36099" y="485931"/>
                </a:lnTo>
                <a:lnTo>
                  <a:pt x="23103" y="529832"/>
                </a:lnTo>
                <a:lnTo>
                  <a:pt x="12995" y="574332"/>
                </a:lnTo>
                <a:lnTo>
                  <a:pt x="5775" y="619280"/>
                </a:lnTo>
                <a:lnTo>
                  <a:pt x="1443" y="664528"/>
                </a:lnTo>
                <a:lnTo>
                  <a:pt x="0" y="709925"/>
                </a:lnTo>
                <a:lnTo>
                  <a:pt x="1443" y="755322"/>
                </a:lnTo>
                <a:lnTo>
                  <a:pt x="5775" y="800569"/>
                </a:lnTo>
                <a:lnTo>
                  <a:pt x="12995" y="845518"/>
                </a:lnTo>
                <a:lnTo>
                  <a:pt x="23103" y="890018"/>
                </a:lnTo>
                <a:lnTo>
                  <a:pt x="36099" y="933920"/>
                </a:lnTo>
                <a:lnTo>
                  <a:pt x="51983" y="977075"/>
                </a:lnTo>
                <a:lnTo>
                  <a:pt x="70755" y="1019332"/>
                </a:lnTo>
                <a:lnTo>
                  <a:pt x="92415" y="1060543"/>
                </a:lnTo>
                <a:lnTo>
                  <a:pt x="116963" y="1100557"/>
                </a:lnTo>
                <a:lnTo>
                  <a:pt x="144399" y="1139226"/>
                </a:lnTo>
                <a:lnTo>
                  <a:pt x="174723" y="1176400"/>
                </a:lnTo>
                <a:lnTo>
                  <a:pt x="207935" y="1211929"/>
                </a:lnTo>
                <a:lnTo>
                  <a:pt x="243462" y="1245140"/>
                </a:lnTo>
                <a:lnTo>
                  <a:pt x="280635" y="1275463"/>
                </a:lnTo>
                <a:lnTo>
                  <a:pt x="319302" y="1302898"/>
                </a:lnTo>
                <a:lnTo>
                  <a:pt x="359316" y="1327446"/>
                </a:lnTo>
                <a:lnTo>
                  <a:pt x="400525" y="1349105"/>
                </a:lnTo>
                <a:lnTo>
                  <a:pt x="442782" y="1367877"/>
                </a:lnTo>
                <a:lnTo>
                  <a:pt x="485935" y="1383760"/>
                </a:lnTo>
                <a:lnTo>
                  <a:pt x="529837" y="1396756"/>
                </a:lnTo>
                <a:lnTo>
                  <a:pt x="574336" y="1406864"/>
                </a:lnTo>
                <a:lnTo>
                  <a:pt x="619284" y="1414084"/>
                </a:lnTo>
                <a:lnTo>
                  <a:pt x="664531" y="1418416"/>
                </a:lnTo>
                <a:lnTo>
                  <a:pt x="709928" y="1419860"/>
                </a:lnTo>
                <a:lnTo>
                  <a:pt x="755325" y="1418416"/>
                </a:lnTo>
                <a:lnTo>
                  <a:pt x="800572" y="1414084"/>
                </a:lnTo>
                <a:lnTo>
                  <a:pt x="845520" y="1406864"/>
                </a:lnTo>
                <a:lnTo>
                  <a:pt x="890019" y="1396756"/>
                </a:lnTo>
                <a:lnTo>
                  <a:pt x="933920" y="1383760"/>
                </a:lnTo>
                <a:lnTo>
                  <a:pt x="977074" y="1367877"/>
                </a:lnTo>
                <a:lnTo>
                  <a:pt x="1019330" y="1349105"/>
                </a:lnTo>
                <a:lnTo>
                  <a:pt x="1060540" y="1327446"/>
                </a:lnTo>
                <a:lnTo>
                  <a:pt x="1100554" y="1302898"/>
                </a:lnTo>
                <a:lnTo>
                  <a:pt x="1139221" y="1275463"/>
                </a:lnTo>
                <a:lnTo>
                  <a:pt x="1176393" y="1245140"/>
                </a:lnTo>
                <a:lnTo>
                  <a:pt x="1211921" y="1211929"/>
                </a:lnTo>
                <a:lnTo>
                  <a:pt x="1245133" y="1176400"/>
                </a:lnTo>
                <a:lnTo>
                  <a:pt x="1275458" y="1139226"/>
                </a:lnTo>
                <a:lnTo>
                  <a:pt x="1302895" y="1100557"/>
                </a:lnTo>
                <a:lnTo>
                  <a:pt x="1327443" y="1060543"/>
                </a:lnTo>
                <a:lnTo>
                  <a:pt x="1349104" y="1019332"/>
                </a:lnTo>
                <a:lnTo>
                  <a:pt x="1367876" y="977075"/>
                </a:lnTo>
                <a:lnTo>
                  <a:pt x="1383760" y="933920"/>
                </a:lnTo>
                <a:lnTo>
                  <a:pt x="1396757" y="890018"/>
                </a:lnTo>
                <a:lnTo>
                  <a:pt x="1406865" y="845518"/>
                </a:lnTo>
                <a:lnTo>
                  <a:pt x="1414085" y="800569"/>
                </a:lnTo>
                <a:lnTo>
                  <a:pt x="1418417" y="755322"/>
                </a:lnTo>
                <a:lnTo>
                  <a:pt x="1419861" y="709925"/>
                </a:lnTo>
                <a:lnTo>
                  <a:pt x="1418417" y="664528"/>
                </a:lnTo>
                <a:lnTo>
                  <a:pt x="1414085" y="619280"/>
                </a:lnTo>
                <a:lnTo>
                  <a:pt x="1406865" y="574332"/>
                </a:lnTo>
                <a:lnTo>
                  <a:pt x="1396757" y="529832"/>
                </a:lnTo>
                <a:lnTo>
                  <a:pt x="1383760" y="485931"/>
                </a:lnTo>
                <a:lnTo>
                  <a:pt x="1367876" y="442777"/>
                </a:lnTo>
                <a:lnTo>
                  <a:pt x="1349104" y="400521"/>
                </a:lnTo>
                <a:lnTo>
                  <a:pt x="1327443" y="359311"/>
                </a:lnTo>
                <a:lnTo>
                  <a:pt x="1302895" y="319298"/>
                </a:lnTo>
                <a:lnTo>
                  <a:pt x="1275458" y="280630"/>
                </a:lnTo>
                <a:lnTo>
                  <a:pt x="1245133" y="243458"/>
                </a:lnTo>
                <a:lnTo>
                  <a:pt x="1211921" y="207930"/>
                </a:lnTo>
                <a:lnTo>
                  <a:pt x="1176393" y="174719"/>
                </a:lnTo>
                <a:lnTo>
                  <a:pt x="1139221" y="144396"/>
                </a:lnTo>
                <a:lnTo>
                  <a:pt x="1100554" y="116961"/>
                </a:lnTo>
                <a:lnTo>
                  <a:pt x="1060540" y="92413"/>
                </a:lnTo>
                <a:lnTo>
                  <a:pt x="1019330" y="70754"/>
                </a:lnTo>
                <a:lnTo>
                  <a:pt x="977074" y="51982"/>
                </a:lnTo>
                <a:lnTo>
                  <a:pt x="933920" y="36099"/>
                </a:lnTo>
                <a:lnTo>
                  <a:pt x="890019" y="23103"/>
                </a:lnTo>
                <a:lnTo>
                  <a:pt x="845520" y="12995"/>
                </a:lnTo>
                <a:lnTo>
                  <a:pt x="800572" y="5775"/>
                </a:lnTo>
                <a:lnTo>
                  <a:pt x="755325" y="1443"/>
                </a:lnTo>
                <a:lnTo>
                  <a:pt x="709928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80720" y="2084108"/>
            <a:ext cx="1419860" cy="1419860"/>
          </a:xfrm>
          <a:custGeom>
            <a:avLst/>
            <a:gdLst/>
            <a:ahLst/>
            <a:cxnLst/>
            <a:rect l="l" t="t" r="r" b="b"/>
            <a:pathLst>
              <a:path w="1419860" h="1419860">
                <a:moveTo>
                  <a:pt x="1211926" y="207933"/>
                </a:moveTo>
                <a:lnTo>
                  <a:pt x="1245138" y="243461"/>
                </a:lnTo>
                <a:lnTo>
                  <a:pt x="1275463" y="280633"/>
                </a:lnTo>
                <a:lnTo>
                  <a:pt x="1302899" y="319301"/>
                </a:lnTo>
                <a:lnTo>
                  <a:pt x="1327447" y="359315"/>
                </a:lnTo>
                <a:lnTo>
                  <a:pt x="1349107" y="400525"/>
                </a:lnTo>
                <a:lnTo>
                  <a:pt x="1367879" y="442782"/>
                </a:lnTo>
                <a:lnTo>
                  <a:pt x="1383763" y="485936"/>
                </a:lnTo>
                <a:lnTo>
                  <a:pt x="1396759" y="529837"/>
                </a:lnTo>
                <a:lnTo>
                  <a:pt x="1406868" y="574337"/>
                </a:lnTo>
                <a:lnTo>
                  <a:pt x="1414088" y="619285"/>
                </a:lnTo>
                <a:lnTo>
                  <a:pt x="1418420" y="664533"/>
                </a:lnTo>
                <a:lnTo>
                  <a:pt x="1419864" y="709929"/>
                </a:lnTo>
                <a:lnTo>
                  <a:pt x="1418420" y="755326"/>
                </a:lnTo>
                <a:lnTo>
                  <a:pt x="1414088" y="800574"/>
                </a:lnTo>
                <a:lnTo>
                  <a:pt x="1406868" y="845522"/>
                </a:lnTo>
                <a:lnTo>
                  <a:pt x="1396759" y="890022"/>
                </a:lnTo>
                <a:lnTo>
                  <a:pt x="1383763" y="933923"/>
                </a:lnTo>
                <a:lnTo>
                  <a:pt x="1367879" y="977077"/>
                </a:lnTo>
                <a:lnTo>
                  <a:pt x="1349107" y="1019334"/>
                </a:lnTo>
                <a:lnTo>
                  <a:pt x="1327447" y="1060544"/>
                </a:lnTo>
                <a:lnTo>
                  <a:pt x="1302899" y="1100558"/>
                </a:lnTo>
                <a:lnTo>
                  <a:pt x="1275463" y="1139226"/>
                </a:lnTo>
                <a:lnTo>
                  <a:pt x="1245138" y="1176398"/>
                </a:lnTo>
                <a:lnTo>
                  <a:pt x="1211926" y="1211926"/>
                </a:lnTo>
                <a:lnTo>
                  <a:pt x="1176398" y="1245138"/>
                </a:lnTo>
                <a:lnTo>
                  <a:pt x="1139226" y="1275463"/>
                </a:lnTo>
                <a:lnTo>
                  <a:pt x="1100558" y="1302899"/>
                </a:lnTo>
                <a:lnTo>
                  <a:pt x="1060544" y="1327447"/>
                </a:lnTo>
                <a:lnTo>
                  <a:pt x="1019334" y="1349107"/>
                </a:lnTo>
                <a:lnTo>
                  <a:pt x="977077" y="1367879"/>
                </a:lnTo>
                <a:lnTo>
                  <a:pt x="933923" y="1383763"/>
                </a:lnTo>
                <a:lnTo>
                  <a:pt x="890022" y="1396759"/>
                </a:lnTo>
                <a:lnTo>
                  <a:pt x="845522" y="1406868"/>
                </a:lnTo>
                <a:lnTo>
                  <a:pt x="800574" y="1414088"/>
                </a:lnTo>
                <a:lnTo>
                  <a:pt x="755326" y="1418420"/>
                </a:lnTo>
                <a:lnTo>
                  <a:pt x="709930" y="1419864"/>
                </a:lnTo>
                <a:lnTo>
                  <a:pt x="664533" y="1418420"/>
                </a:lnTo>
                <a:lnTo>
                  <a:pt x="619285" y="1414088"/>
                </a:lnTo>
                <a:lnTo>
                  <a:pt x="574337" y="1406868"/>
                </a:lnTo>
                <a:lnTo>
                  <a:pt x="529837" y="1396759"/>
                </a:lnTo>
                <a:lnTo>
                  <a:pt x="485936" y="1383763"/>
                </a:lnTo>
                <a:lnTo>
                  <a:pt x="442782" y="1367879"/>
                </a:lnTo>
                <a:lnTo>
                  <a:pt x="400525" y="1349107"/>
                </a:lnTo>
                <a:lnTo>
                  <a:pt x="359315" y="1327447"/>
                </a:lnTo>
                <a:lnTo>
                  <a:pt x="319301" y="1302899"/>
                </a:lnTo>
                <a:lnTo>
                  <a:pt x="280633" y="1275463"/>
                </a:lnTo>
                <a:lnTo>
                  <a:pt x="243461" y="1245138"/>
                </a:lnTo>
                <a:lnTo>
                  <a:pt x="207933" y="1211926"/>
                </a:lnTo>
                <a:lnTo>
                  <a:pt x="174721" y="1176398"/>
                </a:lnTo>
                <a:lnTo>
                  <a:pt x="144398" y="1139226"/>
                </a:lnTo>
                <a:lnTo>
                  <a:pt x="116962" y="1100558"/>
                </a:lnTo>
                <a:lnTo>
                  <a:pt x="92414" y="1060544"/>
                </a:lnTo>
                <a:lnTo>
                  <a:pt x="70754" y="1019334"/>
                </a:lnTo>
                <a:lnTo>
                  <a:pt x="51983" y="977077"/>
                </a:lnTo>
                <a:lnTo>
                  <a:pt x="36099" y="933923"/>
                </a:lnTo>
                <a:lnTo>
                  <a:pt x="23103" y="890022"/>
                </a:lnTo>
                <a:lnTo>
                  <a:pt x="12995" y="845522"/>
                </a:lnTo>
                <a:lnTo>
                  <a:pt x="5775" y="800574"/>
                </a:lnTo>
                <a:lnTo>
                  <a:pt x="1443" y="755326"/>
                </a:lnTo>
                <a:lnTo>
                  <a:pt x="0" y="709930"/>
                </a:lnTo>
                <a:lnTo>
                  <a:pt x="1443" y="664533"/>
                </a:lnTo>
                <a:lnTo>
                  <a:pt x="5775" y="619285"/>
                </a:lnTo>
                <a:lnTo>
                  <a:pt x="12995" y="574337"/>
                </a:lnTo>
                <a:lnTo>
                  <a:pt x="23103" y="529837"/>
                </a:lnTo>
                <a:lnTo>
                  <a:pt x="36099" y="485936"/>
                </a:lnTo>
                <a:lnTo>
                  <a:pt x="51983" y="442782"/>
                </a:lnTo>
                <a:lnTo>
                  <a:pt x="70754" y="400525"/>
                </a:lnTo>
                <a:lnTo>
                  <a:pt x="92414" y="359315"/>
                </a:lnTo>
                <a:lnTo>
                  <a:pt x="116962" y="319301"/>
                </a:lnTo>
                <a:lnTo>
                  <a:pt x="144398" y="280633"/>
                </a:lnTo>
                <a:lnTo>
                  <a:pt x="174721" y="243461"/>
                </a:lnTo>
                <a:lnTo>
                  <a:pt x="207933" y="207933"/>
                </a:lnTo>
                <a:lnTo>
                  <a:pt x="243461" y="174721"/>
                </a:lnTo>
                <a:lnTo>
                  <a:pt x="280633" y="144398"/>
                </a:lnTo>
                <a:lnTo>
                  <a:pt x="319301" y="116962"/>
                </a:lnTo>
                <a:lnTo>
                  <a:pt x="359315" y="92414"/>
                </a:lnTo>
                <a:lnTo>
                  <a:pt x="400525" y="70754"/>
                </a:lnTo>
                <a:lnTo>
                  <a:pt x="442782" y="51983"/>
                </a:lnTo>
                <a:lnTo>
                  <a:pt x="485936" y="36099"/>
                </a:lnTo>
                <a:lnTo>
                  <a:pt x="529837" y="23103"/>
                </a:lnTo>
                <a:lnTo>
                  <a:pt x="574337" y="12995"/>
                </a:lnTo>
                <a:lnTo>
                  <a:pt x="619285" y="5775"/>
                </a:lnTo>
                <a:lnTo>
                  <a:pt x="664533" y="1443"/>
                </a:lnTo>
                <a:lnTo>
                  <a:pt x="709929" y="0"/>
                </a:lnTo>
                <a:lnTo>
                  <a:pt x="755326" y="1443"/>
                </a:lnTo>
                <a:lnTo>
                  <a:pt x="800574" y="5775"/>
                </a:lnTo>
                <a:lnTo>
                  <a:pt x="845522" y="12995"/>
                </a:lnTo>
                <a:lnTo>
                  <a:pt x="890022" y="23103"/>
                </a:lnTo>
                <a:lnTo>
                  <a:pt x="933923" y="36099"/>
                </a:lnTo>
                <a:lnTo>
                  <a:pt x="977077" y="51983"/>
                </a:lnTo>
                <a:lnTo>
                  <a:pt x="1019334" y="70754"/>
                </a:lnTo>
                <a:lnTo>
                  <a:pt x="1060544" y="92414"/>
                </a:lnTo>
                <a:lnTo>
                  <a:pt x="1100558" y="116962"/>
                </a:lnTo>
                <a:lnTo>
                  <a:pt x="1139226" y="144398"/>
                </a:lnTo>
                <a:lnTo>
                  <a:pt x="1176398" y="174721"/>
                </a:lnTo>
                <a:lnTo>
                  <a:pt x="1211926" y="207933"/>
                </a:lnTo>
                <a:close/>
              </a:path>
            </a:pathLst>
          </a:custGeom>
          <a:ln w="101600">
            <a:solidFill>
              <a:srgbClr val="FFFF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24000" y="2400300"/>
            <a:ext cx="737870" cy="724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300" spc="-45" dirty="0">
                <a:solidFill>
                  <a:srgbClr val="FFFFFF"/>
                </a:solidFill>
                <a:latin typeface="Malgun Gothic"/>
                <a:cs typeface="Malgun Gothic"/>
              </a:rPr>
              <a:t>elif</a:t>
            </a:r>
            <a:endParaRPr sz="43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46400" y="2540000"/>
            <a:ext cx="2246630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155" dirty="0">
                <a:latin typeface="Malgun Gothic"/>
                <a:cs typeface="Malgun Gothic"/>
              </a:rPr>
              <a:t>e</a:t>
            </a:r>
            <a:r>
              <a:rPr sz="3000" b="1" spc="-155" dirty="0">
                <a:latin typeface="Malgun Gothic"/>
                <a:cs typeface="Malgun Gothic"/>
              </a:rPr>
              <a:t>lse </a:t>
            </a:r>
            <a:r>
              <a:rPr sz="3000" b="1" spc="-280" dirty="0">
                <a:latin typeface="Malgun Gothic"/>
                <a:cs typeface="Malgun Gothic"/>
              </a:rPr>
              <a:t>if</a:t>
            </a:r>
            <a:r>
              <a:rPr sz="3000" spc="-280" dirty="0">
                <a:latin typeface="Malgun Gothic"/>
                <a:cs typeface="Malgun Gothic"/>
              </a:rPr>
              <a:t>의</a:t>
            </a:r>
            <a:r>
              <a:rPr sz="3000" spc="-470" dirty="0">
                <a:latin typeface="Malgun Gothic"/>
                <a:cs typeface="Malgun Gothic"/>
              </a:rPr>
              <a:t> </a:t>
            </a:r>
            <a:r>
              <a:rPr sz="3000" spc="-680" dirty="0">
                <a:latin typeface="Malgun Gothic"/>
                <a:cs typeface="Malgun Gothic"/>
              </a:rPr>
              <a:t>줄임말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38833" y="4926291"/>
            <a:ext cx="3227070" cy="1424940"/>
          </a:xfrm>
          <a:prstGeom prst="rect">
            <a:avLst/>
          </a:prstGeom>
          <a:ln w="38100">
            <a:solidFill>
              <a:srgbClr val="F3B431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273685">
              <a:lnSpc>
                <a:spcPct val="100000"/>
              </a:lnSpc>
              <a:spcBef>
                <a:spcPts val="260"/>
              </a:spcBef>
            </a:pPr>
            <a:r>
              <a:rPr sz="3600" b="1" spc="-105" dirty="0">
                <a:solidFill>
                  <a:srgbClr val="5DAA6F"/>
                </a:solidFill>
                <a:latin typeface="Malgun Gothic"/>
                <a:cs typeface="Malgun Gothic"/>
              </a:rPr>
              <a:t>elif  </a:t>
            </a:r>
            <a:r>
              <a:rPr sz="3600" spc="-855" dirty="0">
                <a:solidFill>
                  <a:srgbClr val="1A69B5"/>
                </a:solidFill>
                <a:latin typeface="Malgun Gothic"/>
                <a:cs typeface="Malgun Gothic"/>
              </a:rPr>
              <a:t>조건문  </a:t>
            </a:r>
            <a:r>
              <a:rPr sz="3600" spc="-740" dirty="0">
                <a:solidFill>
                  <a:srgbClr val="1A69B5"/>
                </a:solidFill>
                <a:latin typeface="Malgun Gothic"/>
                <a:cs typeface="Malgun Gothic"/>
              </a:rPr>
              <a:t> </a:t>
            </a:r>
            <a:r>
              <a:rPr sz="3600" b="1" spc="5" dirty="0">
                <a:solidFill>
                  <a:srgbClr val="E9775A"/>
                </a:solidFill>
                <a:latin typeface="Malgun Gothic"/>
                <a:cs typeface="Malgun Gothic"/>
              </a:rPr>
              <a:t>:</a:t>
            </a:r>
            <a:endParaRPr sz="3600">
              <a:latin typeface="Malgun Gothic"/>
              <a:cs typeface="Malgun Gothic"/>
            </a:endParaRPr>
          </a:p>
          <a:p>
            <a:pPr marL="959485">
              <a:lnSpc>
                <a:spcPct val="100000"/>
              </a:lnSpc>
              <a:spcBef>
                <a:spcPts val="1280"/>
              </a:spcBef>
            </a:pPr>
            <a:r>
              <a:rPr sz="3600" spc="-819" dirty="0">
                <a:latin typeface="Malgun Gothic"/>
                <a:cs typeface="Malgun Gothic"/>
              </a:rPr>
              <a:t>원하는</a:t>
            </a:r>
            <a:r>
              <a:rPr sz="3600" spc="-415" dirty="0">
                <a:latin typeface="Malgun Gothic"/>
                <a:cs typeface="Malgun Gothic"/>
              </a:rPr>
              <a:t> </a:t>
            </a:r>
            <a:r>
              <a:rPr sz="3600" spc="-830" dirty="0">
                <a:latin typeface="Malgun Gothic"/>
                <a:cs typeface="Malgun Gothic"/>
              </a:rPr>
              <a:t>코드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14600" y="3784600"/>
            <a:ext cx="1666239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695" dirty="0">
                <a:latin typeface="Malgun Gothic"/>
                <a:cs typeface="Malgun Gothic"/>
              </a:rPr>
              <a:t>사용법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13433" y="7741793"/>
            <a:ext cx="3958590" cy="1247140"/>
          </a:xfrm>
          <a:prstGeom prst="rect">
            <a:avLst/>
          </a:prstGeom>
          <a:ln w="38100">
            <a:solidFill>
              <a:srgbClr val="F3B431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273685">
              <a:lnSpc>
                <a:spcPct val="100000"/>
              </a:lnSpc>
              <a:spcBef>
                <a:spcPts val="290"/>
              </a:spcBef>
            </a:pPr>
            <a:r>
              <a:rPr sz="3600" b="1" spc="-105" dirty="0">
                <a:solidFill>
                  <a:srgbClr val="5DAA6F"/>
                </a:solidFill>
                <a:latin typeface="Malgun Gothic"/>
                <a:cs typeface="Malgun Gothic"/>
              </a:rPr>
              <a:t>elif  </a:t>
            </a:r>
            <a:r>
              <a:rPr sz="3600" spc="-270" dirty="0">
                <a:solidFill>
                  <a:srgbClr val="1A69B5"/>
                </a:solidFill>
                <a:latin typeface="Malgun Gothic"/>
                <a:cs typeface="Malgun Gothic"/>
              </a:rPr>
              <a:t>a </a:t>
            </a:r>
            <a:r>
              <a:rPr sz="3600" spc="-1230" dirty="0">
                <a:solidFill>
                  <a:srgbClr val="1A69B5"/>
                </a:solidFill>
                <a:latin typeface="Malgun Gothic"/>
                <a:cs typeface="Malgun Gothic"/>
              </a:rPr>
              <a:t>&gt;                          </a:t>
            </a:r>
            <a:r>
              <a:rPr sz="3600" spc="-320" dirty="0">
                <a:solidFill>
                  <a:srgbClr val="1A69B5"/>
                </a:solidFill>
                <a:latin typeface="Malgun Gothic"/>
                <a:cs typeface="Malgun Gothic"/>
              </a:rPr>
              <a:t>0</a:t>
            </a:r>
            <a:r>
              <a:rPr sz="3600" spc="15" dirty="0">
                <a:solidFill>
                  <a:srgbClr val="1A69B5"/>
                </a:solidFill>
                <a:latin typeface="Malgun Gothic"/>
                <a:cs typeface="Malgun Gothic"/>
              </a:rPr>
              <a:t> </a:t>
            </a:r>
            <a:r>
              <a:rPr sz="3600" b="1" spc="5" dirty="0">
                <a:solidFill>
                  <a:srgbClr val="E9775A"/>
                </a:solidFill>
                <a:latin typeface="Malgun Gothic"/>
                <a:cs typeface="Malgun Gothic"/>
              </a:rPr>
              <a:t>:</a:t>
            </a:r>
            <a:endParaRPr sz="3600">
              <a:latin typeface="Malgun Gothic"/>
              <a:cs typeface="Malgun Gothic"/>
            </a:endParaRPr>
          </a:p>
          <a:p>
            <a:pPr marL="959485">
              <a:lnSpc>
                <a:spcPct val="100000"/>
              </a:lnSpc>
              <a:spcBef>
                <a:spcPts val="1280"/>
              </a:spcBef>
            </a:pPr>
            <a:r>
              <a:rPr sz="2500" spc="-135" dirty="0">
                <a:latin typeface="Malgun Gothic"/>
                <a:cs typeface="Malgun Gothic"/>
              </a:rPr>
              <a:t>printf </a:t>
            </a:r>
            <a:r>
              <a:rPr sz="2500" spc="-200" dirty="0">
                <a:latin typeface="Malgun Gothic"/>
                <a:cs typeface="Malgun Gothic"/>
              </a:rPr>
              <a:t>“a는</a:t>
            </a:r>
            <a:r>
              <a:rPr sz="2500" spc="-370" dirty="0">
                <a:latin typeface="Malgun Gothic"/>
                <a:cs typeface="Malgun Gothic"/>
              </a:rPr>
              <a:t> </a:t>
            </a:r>
            <a:r>
              <a:rPr sz="2500" spc="-405" dirty="0">
                <a:latin typeface="Malgun Gothic"/>
                <a:cs typeface="Malgun Gothic"/>
              </a:rPr>
              <a:t>양수입니다.”</a:t>
            </a:r>
            <a:endParaRPr sz="2500">
              <a:latin typeface="Malgun Gothic"/>
              <a:cs typeface="Malgun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553411" y="6534289"/>
            <a:ext cx="1597660" cy="1075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91511" y="6546989"/>
            <a:ext cx="1521460" cy="999490"/>
          </a:xfrm>
          <a:custGeom>
            <a:avLst/>
            <a:gdLst/>
            <a:ahLst/>
            <a:cxnLst/>
            <a:rect l="l" t="t" r="r" b="b"/>
            <a:pathLst>
              <a:path w="1521460" h="999490">
                <a:moveTo>
                  <a:pt x="1521459" y="397865"/>
                </a:moveTo>
                <a:lnTo>
                  <a:pt x="0" y="397865"/>
                </a:lnTo>
                <a:lnTo>
                  <a:pt x="760730" y="999032"/>
                </a:lnTo>
                <a:lnTo>
                  <a:pt x="1521459" y="397865"/>
                </a:lnTo>
                <a:close/>
              </a:path>
              <a:path w="1521460" h="999490">
                <a:moveTo>
                  <a:pt x="1244206" y="0"/>
                </a:moveTo>
                <a:lnTo>
                  <a:pt x="277253" y="0"/>
                </a:lnTo>
                <a:lnTo>
                  <a:pt x="277253" y="397865"/>
                </a:lnTo>
                <a:lnTo>
                  <a:pt x="1244206" y="397865"/>
                </a:lnTo>
                <a:lnTo>
                  <a:pt x="1244206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211544" y="3377679"/>
            <a:ext cx="6287135" cy="5649595"/>
          </a:xfrm>
          <a:prstGeom prst="rect">
            <a:avLst/>
          </a:prstGeom>
          <a:ln w="63500">
            <a:solidFill>
              <a:srgbClr val="F3B431"/>
            </a:solidFill>
          </a:ln>
        </p:spPr>
        <p:txBody>
          <a:bodyPr vert="horz" wrap="square" lIns="0" tIns="133985" rIns="0" bIns="0" rtlCol="0">
            <a:spAutoFit/>
          </a:bodyPr>
          <a:lstStyle/>
          <a:p>
            <a:pPr marL="284480">
              <a:lnSpc>
                <a:spcPct val="100000"/>
              </a:lnSpc>
              <a:spcBef>
                <a:spcPts val="1055"/>
              </a:spcBef>
            </a:pPr>
            <a:r>
              <a:rPr sz="4000" spc="-975" dirty="0">
                <a:latin typeface="Malgun Gothic"/>
                <a:cs typeface="Malgun Gothic"/>
              </a:rPr>
              <a:t>&lt;   </a:t>
            </a:r>
            <a:r>
              <a:rPr sz="4000" spc="-635" dirty="0">
                <a:latin typeface="Malgun Gothic"/>
                <a:cs typeface="Malgun Gothic"/>
              </a:rPr>
              <a:t>주의사항</a:t>
            </a:r>
            <a:r>
              <a:rPr sz="4000" spc="-160" dirty="0">
                <a:latin typeface="Malgun Gothic"/>
                <a:cs typeface="Malgun Gothic"/>
              </a:rPr>
              <a:t> </a:t>
            </a:r>
            <a:r>
              <a:rPr sz="4000" spc="-975" dirty="0">
                <a:latin typeface="Malgun Gothic"/>
                <a:cs typeface="Malgun Gothic"/>
              </a:rPr>
              <a:t>&gt;</a:t>
            </a:r>
            <a:endParaRPr sz="4000">
              <a:latin typeface="Malgun Gothic"/>
              <a:cs typeface="Malgun Gothic"/>
            </a:endParaRPr>
          </a:p>
          <a:p>
            <a:pPr marL="284480">
              <a:lnSpc>
                <a:spcPct val="100000"/>
              </a:lnSpc>
              <a:spcBef>
                <a:spcPts val="3100"/>
              </a:spcBef>
            </a:pPr>
            <a:r>
              <a:rPr sz="3000" b="1" spc="-459" dirty="0">
                <a:latin typeface="Malgun Gothic"/>
                <a:cs typeface="Malgun Gothic"/>
              </a:rPr>
              <a:t>1. </a:t>
            </a:r>
            <a:r>
              <a:rPr sz="3000" b="1" spc="-710" dirty="0">
                <a:latin typeface="Malgun Gothic"/>
                <a:cs typeface="Malgun Gothic"/>
              </a:rPr>
              <a:t>조건문  </a:t>
            </a:r>
            <a:r>
              <a:rPr sz="3000" b="1" spc="-670" dirty="0">
                <a:latin typeface="Malgun Gothic"/>
                <a:cs typeface="Malgun Gothic"/>
              </a:rPr>
              <a:t>뒤에  </a:t>
            </a:r>
            <a:r>
              <a:rPr sz="3000" b="1" u="heavy" spc="5" dirty="0">
                <a:latin typeface="Malgun Gothic"/>
                <a:cs typeface="Malgun Gothic"/>
              </a:rPr>
              <a:t>: </a:t>
            </a:r>
            <a:r>
              <a:rPr sz="3000" b="1" u="heavy" spc="-365" dirty="0">
                <a:latin typeface="Malgun Gothic"/>
                <a:cs typeface="Malgun Gothic"/>
              </a:rPr>
              <a:t>(콜론) </a:t>
            </a:r>
            <a:r>
              <a:rPr sz="3000" b="1" spc="-690" dirty="0">
                <a:latin typeface="Malgun Gothic"/>
                <a:cs typeface="Malgun Gothic"/>
              </a:rPr>
              <a:t>으로 </a:t>
            </a:r>
            <a:r>
              <a:rPr sz="3000" b="1" spc="-580" dirty="0">
                <a:latin typeface="Malgun Gothic"/>
                <a:cs typeface="Malgun Gothic"/>
              </a:rPr>
              <a:t> </a:t>
            </a:r>
            <a:r>
              <a:rPr sz="3000" b="1" spc="-700" dirty="0">
                <a:latin typeface="Malgun Gothic"/>
                <a:cs typeface="Malgun Gothic"/>
              </a:rPr>
              <a:t>마치기</a:t>
            </a:r>
            <a:endParaRPr sz="3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550">
              <a:latin typeface="Times New Roman"/>
              <a:cs typeface="Times New Roman"/>
            </a:endParaRPr>
          </a:p>
          <a:p>
            <a:pPr marL="284480">
              <a:lnSpc>
                <a:spcPct val="100000"/>
              </a:lnSpc>
            </a:pPr>
            <a:r>
              <a:rPr sz="3000" b="1" spc="-290" dirty="0">
                <a:latin typeface="Malgun Gothic"/>
                <a:cs typeface="Malgun Gothic"/>
              </a:rPr>
              <a:t>2. </a:t>
            </a:r>
            <a:r>
              <a:rPr sz="3000" b="1" spc="-700" dirty="0">
                <a:latin typeface="Malgun Gothic"/>
                <a:cs typeface="Malgun Gothic"/>
              </a:rPr>
              <a:t>참인경우  실행될 </a:t>
            </a:r>
            <a:r>
              <a:rPr sz="3000" b="1" spc="-590" dirty="0">
                <a:latin typeface="Malgun Gothic"/>
                <a:cs typeface="Malgun Gothic"/>
              </a:rPr>
              <a:t> </a:t>
            </a:r>
            <a:r>
              <a:rPr sz="3000" b="1" spc="-690" dirty="0">
                <a:latin typeface="Malgun Gothic"/>
                <a:cs typeface="Malgun Gothic"/>
              </a:rPr>
              <a:t>코드를</a:t>
            </a:r>
            <a:endParaRPr sz="3000">
              <a:latin typeface="Malgun Gothic"/>
              <a:cs typeface="Malgun Gothic"/>
            </a:endParaRPr>
          </a:p>
          <a:p>
            <a:pPr marL="284480">
              <a:lnSpc>
                <a:spcPct val="100000"/>
              </a:lnSpc>
              <a:spcBef>
                <a:spcPts val="200"/>
              </a:spcBef>
            </a:pPr>
            <a:r>
              <a:rPr sz="3000" b="1" u="heavy" spc="-250" dirty="0">
                <a:latin typeface="Malgun Gothic"/>
                <a:cs typeface="Malgun Gothic"/>
              </a:rPr>
              <a:t>tab </a:t>
            </a:r>
            <a:r>
              <a:rPr sz="3000" b="1" u="heavy" spc="-720" dirty="0">
                <a:latin typeface="Malgun Gothic"/>
                <a:cs typeface="Malgun Gothic"/>
              </a:rPr>
              <a:t>1번  </a:t>
            </a:r>
            <a:r>
              <a:rPr sz="3000" b="1" u="heavy" spc="-690" dirty="0">
                <a:latin typeface="Malgun Gothic"/>
                <a:cs typeface="Malgun Gothic"/>
              </a:rPr>
              <a:t>또는  </a:t>
            </a:r>
            <a:r>
              <a:rPr sz="3000" b="1" u="heavy" spc="-270" dirty="0">
                <a:latin typeface="Malgun Gothic"/>
                <a:cs typeface="Malgun Gothic"/>
              </a:rPr>
              <a:t>space </a:t>
            </a:r>
            <a:r>
              <a:rPr sz="3000" b="1" u="heavy" spc="-300" dirty="0">
                <a:latin typeface="Malgun Gothic"/>
                <a:cs typeface="Malgun Gothic"/>
              </a:rPr>
              <a:t>bar </a:t>
            </a:r>
            <a:r>
              <a:rPr sz="3000" b="1" u="heavy" spc="-425" dirty="0">
                <a:latin typeface="Malgun Gothic"/>
                <a:cs typeface="Malgun Gothic"/>
              </a:rPr>
              <a:t>4번 </a:t>
            </a:r>
            <a:r>
              <a:rPr sz="3000" b="1" u="heavy" spc="-690" dirty="0">
                <a:latin typeface="Malgun Gothic"/>
                <a:cs typeface="Malgun Gothic"/>
              </a:rPr>
              <a:t>으로  </a:t>
            </a:r>
            <a:r>
              <a:rPr sz="3000" b="1" u="heavy" spc="-655" dirty="0">
                <a:latin typeface="Malgun Gothic"/>
                <a:cs typeface="Malgun Gothic"/>
              </a:rPr>
              <a:t> </a:t>
            </a:r>
            <a:r>
              <a:rPr sz="3000" b="1" u="heavy" spc="-720" dirty="0">
                <a:latin typeface="Malgun Gothic"/>
                <a:cs typeface="Malgun Gothic"/>
              </a:rPr>
              <a:t>들여쓰기</a:t>
            </a:r>
            <a:endParaRPr sz="3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550">
              <a:latin typeface="Times New Roman"/>
              <a:cs typeface="Times New Roman"/>
            </a:endParaRPr>
          </a:p>
          <a:p>
            <a:pPr marL="284480">
              <a:lnSpc>
                <a:spcPct val="100000"/>
              </a:lnSpc>
            </a:pPr>
            <a:r>
              <a:rPr sz="3000" b="1" spc="-275" dirty="0">
                <a:latin typeface="Malgun Gothic"/>
                <a:cs typeface="Malgun Gothic"/>
              </a:rPr>
              <a:t>3. </a:t>
            </a:r>
            <a:r>
              <a:rPr sz="3000" b="1" spc="-210" dirty="0">
                <a:latin typeface="Malgun Gothic"/>
                <a:cs typeface="Malgun Gothic"/>
              </a:rPr>
              <a:t>elif는 </a:t>
            </a:r>
            <a:r>
              <a:rPr sz="3000" b="1" u="heavy" spc="-750" dirty="0">
                <a:latin typeface="Malgun Gothic"/>
                <a:cs typeface="Malgun Gothic"/>
              </a:rPr>
              <a:t>여러번 </a:t>
            </a:r>
            <a:r>
              <a:rPr sz="3000" b="1" u="heavy" spc="-705" dirty="0">
                <a:latin typeface="Malgun Gothic"/>
                <a:cs typeface="Malgun Gothic"/>
              </a:rPr>
              <a:t> </a:t>
            </a:r>
            <a:r>
              <a:rPr sz="3000" b="1" spc="-515" dirty="0">
                <a:latin typeface="Malgun Gothic"/>
                <a:cs typeface="Malgun Gothic"/>
              </a:rPr>
              <a:t>사용가능!</a:t>
            </a:r>
            <a:endParaRPr sz="3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450">
              <a:latin typeface="Times New Roman"/>
              <a:cs typeface="Times New Roman"/>
            </a:endParaRPr>
          </a:p>
          <a:p>
            <a:pPr marL="284480">
              <a:lnSpc>
                <a:spcPct val="100000"/>
              </a:lnSpc>
            </a:pPr>
            <a:r>
              <a:rPr sz="3000" b="1" spc="-170" dirty="0">
                <a:latin typeface="Malgun Gothic"/>
                <a:cs typeface="Malgun Gothic"/>
              </a:rPr>
              <a:t>4. </a:t>
            </a:r>
            <a:r>
              <a:rPr sz="3000" b="1" u="heavy" spc="-45" dirty="0">
                <a:latin typeface="Malgun Gothic"/>
                <a:cs typeface="Malgun Gothic"/>
              </a:rPr>
              <a:t>if </a:t>
            </a:r>
            <a:r>
              <a:rPr sz="3000" b="1" u="heavy" spc="-645" dirty="0">
                <a:latin typeface="Malgun Gothic"/>
                <a:cs typeface="Malgun Gothic"/>
              </a:rPr>
              <a:t>사용  </a:t>
            </a:r>
            <a:r>
              <a:rPr sz="3000" b="1" u="heavy" spc="-690" dirty="0">
                <a:latin typeface="Malgun Gothic"/>
                <a:cs typeface="Malgun Gothic"/>
              </a:rPr>
              <a:t>후</a:t>
            </a:r>
            <a:r>
              <a:rPr sz="3000" b="1" u="heavy" spc="-670" dirty="0">
                <a:latin typeface="Malgun Gothic"/>
                <a:cs typeface="Malgun Gothic"/>
              </a:rPr>
              <a:t> </a:t>
            </a:r>
            <a:r>
              <a:rPr sz="3000" b="1" spc="-515" dirty="0">
                <a:latin typeface="Malgun Gothic"/>
                <a:cs typeface="Malgun Gothic"/>
              </a:rPr>
              <a:t>사용가능!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258668" y="3690302"/>
            <a:ext cx="508000" cy="483234"/>
          </a:xfrm>
          <a:custGeom>
            <a:avLst/>
            <a:gdLst/>
            <a:ahLst/>
            <a:cxnLst/>
            <a:rect l="l" t="t" r="r" b="b"/>
            <a:pathLst>
              <a:path w="508000" h="483235">
                <a:moveTo>
                  <a:pt x="508000" y="184543"/>
                </a:moveTo>
                <a:lnTo>
                  <a:pt x="0" y="184543"/>
                </a:lnTo>
                <a:lnTo>
                  <a:pt x="156972" y="298602"/>
                </a:lnTo>
                <a:lnTo>
                  <a:pt x="97027" y="483146"/>
                </a:lnTo>
                <a:lnTo>
                  <a:pt x="254000" y="369100"/>
                </a:lnTo>
                <a:lnTo>
                  <a:pt x="373932" y="369100"/>
                </a:lnTo>
                <a:lnTo>
                  <a:pt x="351027" y="298602"/>
                </a:lnTo>
                <a:lnTo>
                  <a:pt x="508000" y="184543"/>
                </a:lnTo>
                <a:close/>
              </a:path>
              <a:path w="508000" h="483235">
                <a:moveTo>
                  <a:pt x="373932" y="369100"/>
                </a:moveTo>
                <a:lnTo>
                  <a:pt x="254000" y="369100"/>
                </a:lnTo>
                <a:lnTo>
                  <a:pt x="410984" y="483146"/>
                </a:lnTo>
                <a:lnTo>
                  <a:pt x="373932" y="369100"/>
                </a:lnTo>
                <a:close/>
              </a:path>
              <a:path w="508000" h="483235">
                <a:moveTo>
                  <a:pt x="254000" y="0"/>
                </a:moveTo>
                <a:lnTo>
                  <a:pt x="194030" y="184543"/>
                </a:lnTo>
                <a:lnTo>
                  <a:pt x="313969" y="184543"/>
                </a:lnTo>
                <a:lnTo>
                  <a:pt x="254000" y="0"/>
                </a:lnTo>
                <a:close/>
              </a:path>
            </a:pathLst>
          </a:custGeom>
          <a:solidFill>
            <a:srgbClr val="FFD1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27742" y="3690302"/>
            <a:ext cx="508000" cy="483234"/>
          </a:xfrm>
          <a:custGeom>
            <a:avLst/>
            <a:gdLst/>
            <a:ahLst/>
            <a:cxnLst/>
            <a:rect l="l" t="t" r="r" b="b"/>
            <a:pathLst>
              <a:path w="508000" h="483235">
                <a:moveTo>
                  <a:pt x="508000" y="184543"/>
                </a:moveTo>
                <a:lnTo>
                  <a:pt x="0" y="184543"/>
                </a:lnTo>
                <a:lnTo>
                  <a:pt x="156972" y="298602"/>
                </a:lnTo>
                <a:lnTo>
                  <a:pt x="97015" y="483146"/>
                </a:lnTo>
                <a:lnTo>
                  <a:pt x="254000" y="369100"/>
                </a:lnTo>
                <a:lnTo>
                  <a:pt x="373927" y="369100"/>
                </a:lnTo>
                <a:lnTo>
                  <a:pt x="351027" y="298602"/>
                </a:lnTo>
                <a:lnTo>
                  <a:pt x="508000" y="184543"/>
                </a:lnTo>
                <a:close/>
              </a:path>
              <a:path w="508000" h="483235">
                <a:moveTo>
                  <a:pt x="373927" y="369100"/>
                </a:moveTo>
                <a:lnTo>
                  <a:pt x="254000" y="369100"/>
                </a:lnTo>
                <a:lnTo>
                  <a:pt x="410972" y="483146"/>
                </a:lnTo>
                <a:lnTo>
                  <a:pt x="373927" y="369100"/>
                </a:lnTo>
                <a:close/>
              </a:path>
              <a:path w="508000" h="483235">
                <a:moveTo>
                  <a:pt x="254000" y="0"/>
                </a:moveTo>
                <a:lnTo>
                  <a:pt x="194030" y="184543"/>
                </a:lnTo>
                <a:lnTo>
                  <a:pt x="313956" y="184543"/>
                </a:lnTo>
                <a:lnTo>
                  <a:pt x="254000" y="0"/>
                </a:lnTo>
                <a:close/>
              </a:path>
            </a:pathLst>
          </a:custGeom>
          <a:solidFill>
            <a:srgbClr val="FFD1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394365" y="3690302"/>
            <a:ext cx="508000" cy="483234"/>
          </a:xfrm>
          <a:custGeom>
            <a:avLst/>
            <a:gdLst/>
            <a:ahLst/>
            <a:cxnLst/>
            <a:rect l="l" t="t" r="r" b="b"/>
            <a:pathLst>
              <a:path w="508000" h="483235">
                <a:moveTo>
                  <a:pt x="508000" y="184543"/>
                </a:moveTo>
                <a:lnTo>
                  <a:pt x="0" y="184543"/>
                </a:lnTo>
                <a:lnTo>
                  <a:pt x="156972" y="298602"/>
                </a:lnTo>
                <a:lnTo>
                  <a:pt x="97028" y="483146"/>
                </a:lnTo>
                <a:lnTo>
                  <a:pt x="254000" y="369100"/>
                </a:lnTo>
                <a:lnTo>
                  <a:pt x="373939" y="369100"/>
                </a:lnTo>
                <a:lnTo>
                  <a:pt x="351040" y="298602"/>
                </a:lnTo>
                <a:lnTo>
                  <a:pt x="508000" y="184543"/>
                </a:lnTo>
                <a:close/>
              </a:path>
              <a:path w="508000" h="483235">
                <a:moveTo>
                  <a:pt x="373939" y="369100"/>
                </a:moveTo>
                <a:lnTo>
                  <a:pt x="254000" y="369100"/>
                </a:lnTo>
                <a:lnTo>
                  <a:pt x="410984" y="483146"/>
                </a:lnTo>
                <a:lnTo>
                  <a:pt x="373939" y="369100"/>
                </a:lnTo>
                <a:close/>
              </a:path>
              <a:path w="508000" h="483235">
                <a:moveTo>
                  <a:pt x="254000" y="0"/>
                </a:moveTo>
                <a:lnTo>
                  <a:pt x="194043" y="184543"/>
                </a:lnTo>
                <a:lnTo>
                  <a:pt x="313969" y="184543"/>
                </a:lnTo>
                <a:lnTo>
                  <a:pt x="254000" y="0"/>
                </a:lnTo>
                <a:close/>
              </a:path>
            </a:pathLst>
          </a:custGeom>
          <a:solidFill>
            <a:srgbClr val="FFD1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382237" y="4033713"/>
            <a:ext cx="844550" cy="844550"/>
          </a:xfrm>
          <a:custGeom>
            <a:avLst/>
            <a:gdLst/>
            <a:ahLst/>
            <a:cxnLst/>
            <a:rect l="l" t="t" r="r" b="b"/>
            <a:pathLst>
              <a:path w="844550" h="844550">
                <a:moveTo>
                  <a:pt x="44901" y="0"/>
                </a:moveTo>
                <a:lnTo>
                  <a:pt x="844495" y="799594"/>
                </a:lnTo>
                <a:lnTo>
                  <a:pt x="799594" y="844495"/>
                </a:lnTo>
                <a:lnTo>
                  <a:pt x="0" y="44901"/>
                </a:lnTo>
                <a:lnTo>
                  <a:pt x="44901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70226" y="3790099"/>
            <a:ext cx="1964055" cy="882015"/>
          </a:xfrm>
          <a:custGeom>
            <a:avLst/>
            <a:gdLst/>
            <a:ahLst/>
            <a:cxnLst/>
            <a:rect l="l" t="t" r="r" b="b"/>
            <a:pathLst>
              <a:path w="1964054" h="882014">
                <a:moveTo>
                  <a:pt x="0" y="0"/>
                </a:moveTo>
                <a:lnTo>
                  <a:pt x="1964029" y="0"/>
                </a:lnTo>
                <a:lnTo>
                  <a:pt x="1964029" y="881816"/>
                </a:lnTo>
                <a:lnTo>
                  <a:pt x="0" y="881816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F3B4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53293" y="4068864"/>
            <a:ext cx="1092835" cy="0"/>
          </a:xfrm>
          <a:custGeom>
            <a:avLst/>
            <a:gdLst/>
            <a:ahLst/>
            <a:cxnLst/>
            <a:rect l="l" t="t" r="r" b="b"/>
            <a:pathLst>
              <a:path w="1092835">
                <a:moveTo>
                  <a:pt x="0" y="0"/>
                </a:moveTo>
                <a:lnTo>
                  <a:pt x="1092814" y="0"/>
                </a:lnTo>
              </a:path>
            </a:pathLst>
          </a:custGeom>
          <a:ln w="63500">
            <a:solidFill>
              <a:srgbClr val="F3B4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20700" y="266700"/>
            <a:ext cx="15024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69B5"/>
                </a:solidFill>
                <a:latin typeface="Malgun Gothic"/>
                <a:cs typeface="Malgun Gothic"/>
              </a:rPr>
              <a:t>0</a:t>
            </a:r>
            <a:r>
              <a:rPr sz="10000" spc="20" dirty="0">
                <a:solidFill>
                  <a:srgbClr val="1A69B5"/>
                </a:solidFill>
                <a:latin typeface="Malgun Gothic"/>
                <a:cs typeface="Malgun Gothic"/>
              </a:rPr>
              <a:t>7</a:t>
            </a:r>
            <a:endParaRPr sz="10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44700" y="520700"/>
            <a:ext cx="3197860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910" dirty="0">
                <a:solidFill>
                  <a:srgbClr val="1A69B5"/>
                </a:solidFill>
                <a:latin typeface="Malgun Gothic"/>
                <a:cs typeface="Malgun Gothic"/>
              </a:rPr>
              <a:t>조건문</a:t>
            </a:r>
            <a:endParaRPr sz="5000">
              <a:latin typeface="Malgun Gothic"/>
              <a:cs typeface="Malgun Gothic"/>
            </a:endParaRPr>
          </a:p>
          <a:p>
            <a:pPr marL="101600">
              <a:lnSpc>
                <a:spcPct val="100000"/>
              </a:lnSpc>
              <a:spcBef>
                <a:spcPts val="300"/>
              </a:spcBef>
            </a:pPr>
            <a:r>
              <a:rPr sz="2000" spc="-455" dirty="0">
                <a:solidFill>
                  <a:srgbClr val="797979"/>
                </a:solidFill>
                <a:latin typeface="Malgun Gothic"/>
                <a:cs typeface="Malgun Gothic"/>
              </a:rPr>
              <a:t>흐름제어 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spc="-434" dirty="0">
                <a:solidFill>
                  <a:srgbClr val="797979"/>
                </a:solidFill>
                <a:latin typeface="Malgun Gothic"/>
                <a:cs typeface="Malgun Gothic"/>
              </a:rPr>
              <a:t>연산자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latin typeface="Malgun Gothic"/>
                <a:cs typeface="Malgun Gothic"/>
              </a:rPr>
              <a:t>조건문의</a:t>
            </a:r>
            <a:r>
              <a:rPr sz="2000" b="1" spc="-405" dirty="0">
                <a:latin typeface="Malgun Gothic"/>
                <a:cs typeface="Malgun Gothic"/>
              </a:rPr>
              <a:t> </a:t>
            </a:r>
            <a:r>
              <a:rPr sz="2000" b="1" spc="-459" dirty="0"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205433" y="3675913"/>
            <a:ext cx="0" cy="3040380"/>
          </a:xfrm>
          <a:custGeom>
            <a:avLst/>
            <a:gdLst/>
            <a:ahLst/>
            <a:cxnLst/>
            <a:rect l="l" t="t" r="r" b="b"/>
            <a:pathLst>
              <a:path h="3040379">
                <a:moveTo>
                  <a:pt x="-31750" y="1520170"/>
                </a:moveTo>
                <a:lnTo>
                  <a:pt x="31750" y="1520170"/>
                </a:lnTo>
              </a:path>
            </a:pathLst>
          </a:custGeom>
          <a:ln w="3040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75893" y="6684505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259079" y="0"/>
                </a:moveTo>
                <a:lnTo>
                  <a:pt x="0" y="0"/>
                </a:lnTo>
                <a:lnTo>
                  <a:pt x="129539" y="259080"/>
                </a:lnTo>
                <a:lnTo>
                  <a:pt x="259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51264" y="3263785"/>
            <a:ext cx="0" cy="307975"/>
          </a:xfrm>
          <a:custGeom>
            <a:avLst/>
            <a:gdLst/>
            <a:ahLst/>
            <a:cxnLst/>
            <a:rect l="l" t="t" r="r" b="b"/>
            <a:pathLst>
              <a:path h="307975">
                <a:moveTo>
                  <a:pt x="-31750" y="153743"/>
                </a:moveTo>
                <a:lnTo>
                  <a:pt x="31750" y="153743"/>
                </a:lnTo>
              </a:path>
            </a:pathLst>
          </a:custGeom>
          <a:ln w="3074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921724" y="3539515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259079" y="0"/>
                </a:moveTo>
                <a:lnTo>
                  <a:pt x="0" y="0"/>
                </a:lnTo>
                <a:lnTo>
                  <a:pt x="129539" y="259079"/>
                </a:lnTo>
                <a:lnTo>
                  <a:pt x="259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29180" y="3292576"/>
            <a:ext cx="748665" cy="0"/>
          </a:xfrm>
          <a:custGeom>
            <a:avLst/>
            <a:gdLst/>
            <a:ahLst/>
            <a:cxnLst/>
            <a:rect l="l" t="t" r="r" b="b"/>
            <a:pathLst>
              <a:path w="748665">
                <a:moveTo>
                  <a:pt x="0" y="0"/>
                </a:moveTo>
                <a:lnTo>
                  <a:pt x="748256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12827" y="2800807"/>
            <a:ext cx="2385695" cy="1003300"/>
          </a:xfrm>
          <a:custGeom>
            <a:avLst/>
            <a:gdLst/>
            <a:ahLst/>
            <a:cxnLst/>
            <a:rect l="l" t="t" r="r" b="b"/>
            <a:pathLst>
              <a:path w="2385695" h="1003300">
                <a:moveTo>
                  <a:pt x="1192606" y="0"/>
                </a:moveTo>
                <a:lnTo>
                  <a:pt x="0" y="501573"/>
                </a:lnTo>
                <a:lnTo>
                  <a:pt x="1192606" y="1003160"/>
                </a:lnTo>
                <a:lnTo>
                  <a:pt x="2385212" y="501573"/>
                </a:lnTo>
                <a:lnTo>
                  <a:pt x="1192606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819900" y="3124200"/>
            <a:ext cx="763905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475" dirty="0">
                <a:solidFill>
                  <a:srgbClr val="FFFFFF"/>
                </a:solidFill>
                <a:latin typeface="Malgun Gothic"/>
                <a:cs typeface="Malgun Gothic"/>
              </a:rPr>
              <a:t>조건문</a:t>
            </a:r>
            <a:r>
              <a:rPr sz="2000" b="1" spc="-27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000" b="1" spc="-459" dirty="0">
                <a:solidFill>
                  <a:srgbClr val="FFFFFF"/>
                </a:solidFill>
                <a:latin typeface="Malgun Gothic"/>
                <a:cs typeface="Malgun Gothic"/>
              </a:rPr>
              <a:t>1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877042" y="5672226"/>
            <a:ext cx="0" cy="1029335"/>
          </a:xfrm>
          <a:custGeom>
            <a:avLst/>
            <a:gdLst/>
            <a:ahLst/>
            <a:cxnLst/>
            <a:rect l="l" t="t" r="r" b="b"/>
            <a:pathLst>
              <a:path h="1029334">
                <a:moveTo>
                  <a:pt x="-31750" y="514365"/>
                </a:moveTo>
                <a:lnTo>
                  <a:pt x="31750" y="514365"/>
                </a:lnTo>
              </a:path>
            </a:pathLst>
          </a:custGeom>
          <a:ln w="10287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747502" y="6669201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259079" y="0"/>
                </a:moveTo>
                <a:lnTo>
                  <a:pt x="0" y="0"/>
                </a:lnTo>
                <a:lnTo>
                  <a:pt x="129540" y="259079"/>
                </a:lnTo>
                <a:lnTo>
                  <a:pt x="259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293100" y="4965700"/>
            <a:ext cx="44323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50" dirty="0">
                <a:latin typeface="Malgun Gothic"/>
                <a:cs typeface="Malgun Gothic"/>
              </a:rPr>
              <a:t>T</a:t>
            </a:r>
            <a:r>
              <a:rPr sz="2000" spc="-155" dirty="0">
                <a:latin typeface="Malgun Gothic"/>
                <a:cs typeface="Malgun Gothic"/>
              </a:rPr>
              <a:t>rue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877042" y="4287011"/>
            <a:ext cx="0" cy="307975"/>
          </a:xfrm>
          <a:custGeom>
            <a:avLst/>
            <a:gdLst/>
            <a:ahLst/>
            <a:cxnLst/>
            <a:rect l="l" t="t" r="r" b="b"/>
            <a:pathLst>
              <a:path h="307975">
                <a:moveTo>
                  <a:pt x="-31750" y="153743"/>
                </a:moveTo>
                <a:lnTo>
                  <a:pt x="31750" y="153743"/>
                </a:lnTo>
              </a:path>
            </a:pathLst>
          </a:custGeom>
          <a:ln w="3074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747502" y="4562754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259079" y="0"/>
                </a:moveTo>
                <a:lnTo>
                  <a:pt x="0" y="0"/>
                </a:lnTo>
                <a:lnTo>
                  <a:pt x="129540" y="259080"/>
                </a:lnTo>
                <a:lnTo>
                  <a:pt x="259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154945" y="4315802"/>
            <a:ext cx="748665" cy="0"/>
          </a:xfrm>
          <a:custGeom>
            <a:avLst/>
            <a:gdLst/>
            <a:ahLst/>
            <a:cxnLst/>
            <a:rect l="l" t="t" r="r" b="b"/>
            <a:pathLst>
              <a:path w="748665">
                <a:moveTo>
                  <a:pt x="0" y="0"/>
                </a:moveTo>
                <a:lnTo>
                  <a:pt x="748256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051264" y="4759337"/>
            <a:ext cx="0" cy="1972945"/>
          </a:xfrm>
          <a:custGeom>
            <a:avLst/>
            <a:gdLst/>
            <a:ahLst/>
            <a:cxnLst/>
            <a:rect l="l" t="t" r="r" b="b"/>
            <a:pathLst>
              <a:path h="1972945">
                <a:moveTo>
                  <a:pt x="-31750" y="986174"/>
                </a:moveTo>
                <a:lnTo>
                  <a:pt x="31750" y="986174"/>
                </a:lnTo>
              </a:path>
            </a:pathLst>
          </a:custGeom>
          <a:ln w="19723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921724" y="6699936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259079" y="0"/>
                </a:moveTo>
                <a:lnTo>
                  <a:pt x="0" y="0"/>
                </a:lnTo>
                <a:lnTo>
                  <a:pt x="129539" y="259080"/>
                </a:lnTo>
                <a:lnTo>
                  <a:pt x="259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48637" y="3818661"/>
            <a:ext cx="2385695" cy="1003300"/>
          </a:xfrm>
          <a:custGeom>
            <a:avLst/>
            <a:gdLst/>
            <a:ahLst/>
            <a:cxnLst/>
            <a:rect l="l" t="t" r="r" b="b"/>
            <a:pathLst>
              <a:path w="2385695" h="1003300">
                <a:moveTo>
                  <a:pt x="1192593" y="0"/>
                </a:moveTo>
                <a:lnTo>
                  <a:pt x="0" y="501586"/>
                </a:lnTo>
                <a:lnTo>
                  <a:pt x="1192593" y="1003173"/>
                </a:lnTo>
                <a:lnTo>
                  <a:pt x="2385199" y="501586"/>
                </a:lnTo>
                <a:lnTo>
                  <a:pt x="1192593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648700" y="4140200"/>
            <a:ext cx="79248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475" dirty="0">
                <a:solidFill>
                  <a:srgbClr val="FFFFFF"/>
                </a:solidFill>
                <a:latin typeface="Malgun Gothic"/>
                <a:cs typeface="Malgun Gothic"/>
              </a:rPr>
              <a:t>조건문</a:t>
            </a:r>
            <a:r>
              <a:rPr sz="2000" b="1" spc="-27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000" b="1" spc="-235" dirty="0">
                <a:solidFill>
                  <a:srgbClr val="FFFFFF"/>
                </a:solidFill>
                <a:latin typeface="Malgun Gothic"/>
                <a:cs typeface="Malgun Gothic"/>
              </a:rPr>
              <a:t>2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684436" y="4841900"/>
            <a:ext cx="2385695" cy="1003300"/>
          </a:xfrm>
          <a:custGeom>
            <a:avLst/>
            <a:gdLst/>
            <a:ahLst/>
            <a:cxnLst/>
            <a:rect l="l" t="t" r="r" b="b"/>
            <a:pathLst>
              <a:path w="2385695" h="1003300">
                <a:moveTo>
                  <a:pt x="1192606" y="0"/>
                </a:moveTo>
                <a:lnTo>
                  <a:pt x="0" y="501586"/>
                </a:lnTo>
                <a:lnTo>
                  <a:pt x="1192606" y="1003173"/>
                </a:lnTo>
                <a:lnTo>
                  <a:pt x="2385199" y="501586"/>
                </a:lnTo>
                <a:lnTo>
                  <a:pt x="1192606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0477500" y="5168900"/>
            <a:ext cx="795655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475" dirty="0">
                <a:solidFill>
                  <a:srgbClr val="FFFFFF"/>
                </a:solidFill>
                <a:latin typeface="Malgun Gothic"/>
                <a:cs typeface="Malgun Gothic"/>
              </a:rPr>
              <a:t>조건문</a:t>
            </a:r>
            <a:r>
              <a:rPr sz="2000" b="1" spc="-27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000" b="1" spc="-210" dirty="0">
                <a:solidFill>
                  <a:srgbClr val="FFFFFF"/>
                </a:solidFill>
                <a:latin typeface="Malgun Gothic"/>
                <a:cs typeface="Malgun Gothic"/>
              </a:rPr>
              <a:t>3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274300" y="3860800"/>
            <a:ext cx="517525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80" dirty="0">
                <a:latin typeface="Malgun Gothic"/>
                <a:cs typeface="Malgun Gothic"/>
              </a:rPr>
              <a:t>F</a:t>
            </a:r>
            <a:r>
              <a:rPr sz="2000" spc="-190" dirty="0">
                <a:latin typeface="Malgun Gothic"/>
                <a:cs typeface="Malgun Gothic"/>
              </a:rPr>
              <a:t>a</a:t>
            </a:r>
            <a:r>
              <a:rPr sz="2000" spc="-80" dirty="0">
                <a:latin typeface="Malgun Gothic"/>
                <a:cs typeface="Malgun Gothic"/>
              </a:rPr>
              <a:t>lse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547100" y="2832100"/>
            <a:ext cx="517525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80" dirty="0">
                <a:latin typeface="Malgun Gothic"/>
                <a:cs typeface="Malgun Gothic"/>
              </a:rPr>
              <a:t>F</a:t>
            </a:r>
            <a:r>
              <a:rPr sz="2000" spc="-190" dirty="0">
                <a:latin typeface="Malgun Gothic"/>
                <a:cs typeface="Malgun Gothic"/>
              </a:rPr>
              <a:t>a</a:t>
            </a:r>
            <a:r>
              <a:rPr sz="2000" spc="-80" dirty="0">
                <a:latin typeface="Malgun Gothic"/>
                <a:cs typeface="Malgun Gothic"/>
              </a:rPr>
              <a:t>lse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540500" y="4140200"/>
            <a:ext cx="44323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50" dirty="0">
                <a:latin typeface="Malgun Gothic"/>
                <a:cs typeface="Malgun Gothic"/>
              </a:rPr>
              <a:t>T</a:t>
            </a:r>
            <a:r>
              <a:rPr sz="2000" spc="-155" dirty="0">
                <a:latin typeface="Malgun Gothic"/>
                <a:cs typeface="Malgun Gothic"/>
              </a:rPr>
              <a:t>rue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312400" y="5943600"/>
            <a:ext cx="44323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50" dirty="0">
                <a:latin typeface="Malgun Gothic"/>
                <a:cs typeface="Malgun Gothic"/>
              </a:rPr>
              <a:t>T</a:t>
            </a:r>
            <a:r>
              <a:rPr sz="2000" spc="-155" dirty="0">
                <a:latin typeface="Malgun Gothic"/>
                <a:cs typeface="Malgun Gothic"/>
              </a:rPr>
              <a:t>rue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570433" y="7206043"/>
            <a:ext cx="1270000" cy="535305"/>
          </a:xfrm>
          <a:prstGeom prst="rect">
            <a:avLst/>
          </a:prstGeom>
          <a:solidFill>
            <a:srgbClr val="F3B431"/>
          </a:solidFill>
        </p:spPr>
        <p:txBody>
          <a:bodyPr vert="horz" wrap="square" lIns="0" tIns="58419" rIns="0" bIns="0" rtlCol="0">
            <a:spAutoFit/>
          </a:bodyPr>
          <a:lstStyle/>
          <a:p>
            <a:pPr marL="299720">
              <a:lnSpc>
                <a:spcPct val="100000"/>
              </a:lnSpc>
              <a:spcBef>
                <a:spcPts val="459"/>
              </a:spcBef>
            </a:pPr>
            <a:r>
              <a:rPr sz="2400" b="1" spc="-555" dirty="0">
                <a:solidFill>
                  <a:srgbClr val="FFFFFF"/>
                </a:solidFill>
                <a:latin typeface="Malgun Gothic"/>
                <a:cs typeface="Malgun Gothic"/>
              </a:rPr>
              <a:t>코드</a:t>
            </a:r>
            <a:r>
              <a:rPr sz="2400" b="1" spc="-30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400" b="1" spc="-550" dirty="0">
                <a:solidFill>
                  <a:srgbClr val="FFFFFF"/>
                </a:solidFill>
                <a:latin typeface="Malgun Gothic"/>
                <a:cs typeface="Malgun Gothic"/>
              </a:rPr>
              <a:t>1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416264" y="7206043"/>
            <a:ext cx="1270000" cy="535305"/>
          </a:xfrm>
          <a:prstGeom prst="rect">
            <a:avLst/>
          </a:prstGeom>
          <a:solidFill>
            <a:srgbClr val="F3B431"/>
          </a:solidFill>
        </p:spPr>
        <p:txBody>
          <a:bodyPr vert="horz" wrap="square" lIns="0" tIns="58419" rIns="0" bIns="0" rtlCol="0">
            <a:spAutoFit/>
          </a:bodyPr>
          <a:lstStyle/>
          <a:p>
            <a:pPr marL="283210">
              <a:lnSpc>
                <a:spcPct val="100000"/>
              </a:lnSpc>
              <a:spcBef>
                <a:spcPts val="459"/>
              </a:spcBef>
            </a:pPr>
            <a:r>
              <a:rPr sz="2400" b="1" spc="-555" dirty="0">
                <a:solidFill>
                  <a:srgbClr val="FFFFFF"/>
                </a:solidFill>
                <a:latin typeface="Malgun Gothic"/>
                <a:cs typeface="Malgun Gothic"/>
              </a:rPr>
              <a:t>코드</a:t>
            </a:r>
            <a:r>
              <a:rPr sz="2400" b="1" spc="-30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400" b="1" spc="-280" dirty="0">
                <a:solidFill>
                  <a:srgbClr val="FFFFFF"/>
                </a:solidFill>
                <a:latin typeface="Malgun Gothic"/>
                <a:cs typeface="Malgun Gothic"/>
              </a:rPr>
              <a:t>2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262107" y="7206043"/>
            <a:ext cx="1270000" cy="535305"/>
          </a:xfrm>
          <a:prstGeom prst="rect">
            <a:avLst/>
          </a:prstGeom>
          <a:solidFill>
            <a:srgbClr val="F3B431"/>
          </a:solidFill>
        </p:spPr>
        <p:txBody>
          <a:bodyPr vert="horz" wrap="square" lIns="0" tIns="58419" rIns="0" bIns="0" rtlCol="0">
            <a:spAutoFit/>
          </a:bodyPr>
          <a:lstStyle/>
          <a:p>
            <a:pPr marL="291465">
              <a:lnSpc>
                <a:spcPct val="100000"/>
              </a:lnSpc>
              <a:spcBef>
                <a:spcPts val="459"/>
              </a:spcBef>
            </a:pPr>
            <a:r>
              <a:rPr sz="2400" b="1" spc="-555" dirty="0">
                <a:solidFill>
                  <a:srgbClr val="FFFFFF"/>
                </a:solidFill>
                <a:latin typeface="Malgun Gothic"/>
                <a:cs typeface="Malgun Gothic"/>
              </a:rPr>
              <a:t>코드</a:t>
            </a:r>
            <a:r>
              <a:rPr sz="2400" b="1" spc="-30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400" b="1" spc="-250" dirty="0">
                <a:solidFill>
                  <a:srgbClr val="FFFFFF"/>
                </a:solidFill>
                <a:latin typeface="Malgun Gothic"/>
                <a:cs typeface="Malgun Gothic"/>
              </a:rPr>
              <a:t>3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124144" y="3006686"/>
            <a:ext cx="3723640" cy="4902200"/>
          </a:xfrm>
          <a:custGeom>
            <a:avLst/>
            <a:gdLst/>
            <a:ahLst/>
            <a:cxnLst/>
            <a:rect l="l" t="t" r="r" b="b"/>
            <a:pathLst>
              <a:path w="3723640" h="4902200">
                <a:moveTo>
                  <a:pt x="0" y="0"/>
                </a:moveTo>
                <a:lnTo>
                  <a:pt x="3723640" y="0"/>
                </a:lnTo>
                <a:lnTo>
                  <a:pt x="3723640" y="4902200"/>
                </a:lnTo>
                <a:lnTo>
                  <a:pt x="0" y="49022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124144" y="3006686"/>
            <a:ext cx="3723640" cy="4902200"/>
          </a:xfrm>
          <a:prstGeom prst="rect">
            <a:avLst/>
          </a:prstGeom>
          <a:solidFill>
            <a:srgbClr val="F3B431"/>
          </a:solidFill>
        </p:spPr>
        <p:txBody>
          <a:bodyPr vert="horz" wrap="square" lIns="0" tIns="66675" rIns="0" bIns="0" rtlCol="0">
            <a:spAutoFit/>
          </a:bodyPr>
          <a:lstStyle/>
          <a:p>
            <a:pPr marL="768985" indent="-471170">
              <a:lnSpc>
                <a:spcPct val="100000"/>
              </a:lnSpc>
              <a:spcBef>
                <a:spcPts val="525"/>
              </a:spcBef>
            </a:pPr>
            <a:r>
              <a:rPr sz="3500" b="1" spc="-55" dirty="0">
                <a:solidFill>
                  <a:srgbClr val="FFFFFF"/>
                </a:solidFill>
                <a:latin typeface="Malgun Gothic"/>
                <a:cs typeface="Malgun Gothic"/>
              </a:rPr>
              <a:t>if </a:t>
            </a:r>
            <a:r>
              <a:rPr sz="3500" b="1" spc="-565" dirty="0">
                <a:solidFill>
                  <a:srgbClr val="FFFFFF"/>
                </a:solidFill>
                <a:latin typeface="Malgun Gothic"/>
                <a:cs typeface="Malgun Gothic"/>
              </a:rPr>
              <a:t>(조건문1)</a:t>
            </a:r>
            <a:r>
              <a:rPr sz="3500" b="1" spc="-6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5" dirty="0">
                <a:solidFill>
                  <a:srgbClr val="FFFFFF"/>
                </a:solidFill>
                <a:latin typeface="Malgun Gothic"/>
                <a:cs typeface="Malgun Gothic"/>
              </a:rPr>
              <a:t>:</a:t>
            </a:r>
            <a:endParaRPr sz="3500">
              <a:latin typeface="Malgun Gothic"/>
              <a:cs typeface="Malgun Gothic"/>
            </a:endParaRPr>
          </a:p>
          <a:p>
            <a:pPr marR="1028700" algn="ctr">
              <a:lnSpc>
                <a:spcPct val="100000"/>
              </a:lnSpc>
              <a:spcBef>
                <a:spcPts val="1200"/>
              </a:spcBef>
            </a:pPr>
            <a:r>
              <a:rPr sz="3500" b="1" spc="-500" dirty="0">
                <a:solidFill>
                  <a:srgbClr val="FFFFFF"/>
                </a:solidFill>
                <a:latin typeface="Malgun Gothic"/>
                <a:cs typeface="Malgun Gothic"/>
              </a:rPr>
              <a:t>(코드1)</a:t>
            </a:r>
            <a:endParaRPr sz="3500">
              <a:latin typeface="Malgun Gothic"/>
              <a:cs typeface="Malgun Gothic"/>
            </a:endParaRPr>
          </a:p>
          <a:p>
            <a:pPr marL="768985" marR="930275" indent="-471170">
              <a:lnSpc>
                <a:spcPct val="128600"/>
              </a:lnSpc>
              <a:spcBef>
                <a:spcPts val="2995"/>
              </a:spcBef>
            </a:pPr>
            <a:r>
              <a:rPr sz="3500" b="1" spc="-105" dirty="0">
                <a:solidFill>
                  <a:srgbClr val="FFFFFF"/>
                </a:solidFill>
                <a:latin typeface="Malgun Gothic"/>
                <a:cs typeface="Malgun Gothic"/>
              </a:rPr>
              <a:t>elif </a:t>
            </a:r>
            <a:r>
              <a:rPr sz="3500" b="1" spc="-500" dirty="0">
                <a:solidFill>
                  <a:srgbClr val="FFFFFF"/>
                </a:solidFill>
                <a:latin typeface="Malgun Gothic"/>
                <a:cs typeface="Malgun Gothic"/>
              </a:rPr>
              <a:t>(조건문2)</a:t>
            </a:r>
            <a:r>
              <a:rPr sz="3500" b="1" spc="-56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5" dirty="0">
                <a:solidFill>
                  <a:srgbClr val="FFFFFF"/>
                </a:solidFill>
                <a:latin typeface="Malgun Gothic"/>
                <a:cs typeface="Malgun Gothic"/>
              </a:rPr>
              <a:t>:  </a:t>
            </a:r>
            <a:r>
              <a:rPr sz="3500" b="1" spc="-420" dirty="0">
                <a:solidFill>
                  <a:srgbClr val="FFFFFF"/>
                </a:solidFill>
                <a:latin typeface="Malgun Gothic"/>
                <a:cs typeface="Malgun Gothic"/>
              </a:rPr>
              <a:t>(코드2)</a:t>
            </a:r>
            <a:endParaRPr sz="3500">
              <a:latin typeface="Malgun Gothic"/>
              <a:cs typeface="Malgun Gothic"/>
            </a:endParaRPr>
          </a:p>
          <a:p>
            <a:pPr marL="768985" marR="924560" indent="-471170">
              <a:lnSpc>
                <a:spcPct val="128600"/>
              </a:lnSpc>
              <a:spcBef>
                <a:spcPts val="2995"/>
              </a:spcBef>
            </a:pPr>
            <a:r>
              <a:rPr sz="3500" b="1" spc="-105" dirty="0">
                <a:solidFill>
                  <a:srgbClr val="FFFFFF"/>
                </a:solidFill>
                <a:latin typeface="Malgun Gothic"/>
                <a:cs typeface="Malgun Gothic"/>
              </a:rPr>
              <a:t>elif </a:t>
            </a:r>
            <a:r>
              <a:rPr sz="3500" b="1" spc="-490" dirty="0">
                <a:solidFill>
                  <a:srgbClr val="FFFFFF"/>
                </a:solidFill>
                <a:latin typeface="Malgun Gothic"/>
                <a:cs typeface="Malgun Gothic"/>
              </a:rPr>
              <a:t>(조건문3)</a:t>
            </a:r>
            <a:r>
              <a:rPr sz="3500" b="1" spc="-57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5" dirty="0">
                <a:solidFill>
                  <a:srgbClr val="FFFFFF"/>
                </a:solidFill>
                <a:latin typeface="Malgun Gothic"/>
                <a:cs typeface="Malgun Gothic"/>
              </a:rPr>
              <a:t>:  </a:t>
            </a:r>
            <a:r>
              <a:rPr sz="3500" b="1" spc="-415" dirty="0">
                <a:solidFill>
                  <a:srgbClr val="FFFFFF"/>
                </a:solidFill>
                <a:latin typeface="Malgun Gothic"/>
                <a:cs typeface="Malgun Gothic"/>
              </a:rPr>
              <a:t>(코드3)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20700" y="266700"/>
            <a:ext cx="15024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69B5"/>
                </a:solidFill>
                <a:latin typeface="Malgun Gothic"/>
                <a:cs typeface="Malgun Gothic"/>
              </a:rPr>
              <a:t>0</a:t>
            </a:r>
            <a:r>
              <a:rPr sz="10000" spc="20" dirty="0">
                <a:solidFill>
                  <a:srgbClr val="1A69B5"/>
                </a:solidFill>
                <a:latin typeface="Malgun Gothic"/>
                <a:cs typeface="Malgun Gothic"/>
              </a:rPr>
              <a:t>7</a:t>
            </a:r>
            <a:endParaRPr sz="10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44700" y="520700"/>
            <a:ext cx="3197860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910" dirty="0">
                <a:solidFill>
                  <a:srgbClr val="1A69B5"/>
                </a:solidFill>
                <a:latin typeface="Malgun Gothic"/>
                <a:cs typeface="Malgun Gothic"/>
              </a:rPr>
              <a:t>조건문</a:t>
            </a:r>
            <a:endParaRPr sz="5000">
              <a:latin typeface="Malgun Gothic"/>
              <a:cs typeface="Malgun Gothic"/>
            </a:endParaRPr>
          </a:p>
          <a:p>
            <a:pPr marL="101600">
              <a:lnSpc>
                <a:spcPct val="100000"/>
              </a:lnSpc>
              <a:spcBef>
                <a:spcPts val="300"/>
              </a:spcBef>
            </a:pPr>
            <a:r>
              <a:rPr sz="2000" spc="-455" dirty="0">
                <a:solidFill>
                  <a:srgbClr val="797979"/>
                </a:solidFill>
                <a:latin typeface="Malgun Gothic"/>
                <a:cs typeface="Malgun Gothic"/>
              </a:rPr>
              <a:t>흐름제어 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spc="-434" dirty="0">
                <a:solidFill>
                  <a:srgbClr val="797979"/>
                </a:solidFill>
                <a:latin typeface="Malgun Gothic"/>
                <a:cs typeface="Malgun Gothic"/>
              </a:rPr>
              <a:t>연산자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latin typeface="Malgun Gothic"/>
                <a:cs typeface="Malgun Gothic"/>
              </a:rPr>
              <a:t>조건문의</a:t>
            </a:r>
            <a:r>
              <a:rPr sz="2000" b="1" spc="-405" dirty="0">
                <a:latin typeface="Malgun Gothic"/>
                <a:cs typeface="Malgun Gothic"/>
              </a:rPr>
              <a:t> </a:t>
            </a:r>
            <a:r>
              <a:rPr sz="2000" b="1" spc="-459" dirty="0"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0700" y="266700"/>
            <a:ext cx="15024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69B5"/>
                </a:solidFill>
                <a:latin typeface="Malgun Gothic"/>
                <a:cs typeface="Malgun Gothic"/>
              </a:rPr>
              <a:t>0</a:t>
            </a:r>
            <a:r>
              <a:rPr sz="10000" spc="20" dirty="0">
                <a:solidFill>
                  <a:srgbClr val="1A69B5"/>
                </a:solidFill>
                <a:latin typeface="Malgun Gothic"/>
                <a:cs typeface="Malgun Gothic"/>
              </a:rPr>
              <a:t>7</a:t>
            </a:r>
            <a:endParaRPr sz="10000">
              <a:latin typeface="Malgun Gothic"/>
              <a:cs typeface="Malgun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252" y="2590799"/>
            <a:ext cx="4247947" cy="236734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44700" y="520700"/>
            <a:ext cx="3197860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910" dirty="0">
                <a:solidFill>
                  <a:srgbClr val="1A69B5"/>
                </a:solidFill>
                <a:latin typeface="Malgun Gothic"/>
                <a:cs typeface="Malgun Gothic"/>
              </a:rPr>
              <a:t>조건문</a:t>
            </a:r>
            <a:endParaRPr sz="5000">
              <a:latin typeface="Malgun Gothic"/>
              <a:cs typeface="Malgun Gothic"/>
            </a:endParaRPr>
          </a:p>
          <a:p>
            <a:pPr marL="101600">
              <a:lnSpc>
                <a:spcPct val="100000"/>
              </a:lnSpc>
              <a:spcBef>
                <a:spcPts val="300"/>
              </a:spcBef>
            </a:pPr>
            <a:r>
              <a:rPr sz="2000" spc="-455" dirty="0">
                <a:solidFill>
                  <a:srgbClr val="797979"/>
                </a:solidFill>
                <a:latin typeface="Malgun Gothic"/>
                <a:cs typeface="Malgun Gothic"/>
              </a:rPr>
              <a:t>흐름제어 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spc="-434" dirty="0">
                <a:solidFill>
                  <a:srgbClr val="797979"/>
                </a:solidFill>
                <a:latin typeface="Malgun Gothic"/>
                <a:cs typeface="Malgun Gothic"/>
              </a:rPr>
              <a:t>연산자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latin typeface="Malgun Gothic"/>
                <a:cs typeface="Malgun Gothic"/>
              </a:rPr>
              <a:t>조건문의</a:t>
            </a:r>
            <a:r>
              <a:rPr sz="2000" b="1" spc="-405" dirty="0">
                <a:latin typeface="Malgun Gothic"/>
                <a:cs typeface="Malgun Gothic"/>
              </a:rPr>
              <a:t> </a:t>
            </a:r>
            <a:r>
              <a:rPr sz="2000" b="1" spc="-459" dirty="0"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80720" y="2084114"/>
            <a:ext cx="1419860" cy="1419860"/>
          </a:xfrm>
          <a:custGeom>
            <a:avLst/>
            <a:gdLst/>
            <a:ahLst/>
            <a:cxnLst/>
            <a:rect l="l" t="t" r="r" b="b"/>
            <a:pathLst>
              <a:path w="1419860" h="1419860">
                <a:moveTo>
                  <a:pt x="709928" y="0"/>
                </a:moveTo>
                <a:lnTo>
                  <a:pt x="664531" y="1443"/>
                </a:lnTo>
                <a:lnTo>
                  <a:pt x="619284" y="5775"/>
                </a:lnTo>
                <a:lnTo>
                  <a:pt x="574336" y="12995"/>
                </a:lnTo>
                <a:lnTo>
                  <a:pt x="529837" y="23103"/>
                </a:lnTo>
                <a:lnTo>
                  <a:pt x="485935" y="36099"/>
                </a:lnTo>
                <a:lnTo>
                  <a:pt x="442782" y="51982"/>
                </a:lnTo>
                <a:lnTo>
                  <a:pt x="400525" y="70754"/>
                </a:lnTo>
                <a:lnTo>
                  <a:pt x="359316" y="92413"/>
                </a:lnTo>
                <a:lnTo>
                  <a:pt x="319302" y="116961"/>
                </a:lnTo>
                <a:lnTo>
                  <a:pt x="280635" y="144396"/>
                </a:lnTo>
                <a:lnTo>
                  <a:pt x="243462" y="174719"/>
                </a:lnTo>
                <a:lnTo>
                  <a:pt x="207935" y="207930"/>
                </a:lnTo>
                <a:lnTo>
                  <a:pt x="174723" y="243458"/>
                </a:lnTo>
                <a:lnTo>
                  <a:pt x="144399" y="280630"/>
                </a:lnTo>
                <a:lnTo>
                  <a:pt x="116963" y="319298"/>
                </a:lnTo>
                <a:lnTo>
                  <a:pt x="92415" y="359311"/>
                </a:lnTo>
                <a:lnTo>
                  <a:pt x="70755" y="400521"/>
                </a:lnTo>
                <a:lnTo>
                  <a:pt x="51983" y="442777"/>
                </a:lnTo>
                <a:lnTo>
                  <a:pt x="36099" y="485931"/>
                </a:lnTo>
                <a:lnTo>
                  <a:pt x="23103" y="529832"/>
                </a:lnTo>
                <a:lnTo>
                  <a:pt x="12995" y="574332"/>
                </a:lnTo>
                <a:lnTo>
                  <a:pt x="5775" y="619280"/>
                </a:lnTo>
                <a:lnTo>
                  <a:pt x="1443" y="664528"/>
                </a:lnTo>
                <a:lnTo>
                  <a:pt x="0" y="709925"/>
                </a:lnTo>
                <a:lnTo>
                  <a:pt x="1443" y="755322"/>
                </a:lnTo>
                <a:lnTo>
                  <a:pt x="5775" y="800569"/>
                </a:lnTo>
                <a:lnTo>
                  <a:pt x="12995" y="845518"/>
                </a:lnTo>
                <a:lnTo>
                  <a:pt x="23103" y="890018"/>
                </a:lnTo>
                <a:lnTo>
                  <a:pt x="36099" y="933920"/>
                </a:lnTo>
                <a:lnTo>
                  <a:pt x="51983" y="977075"/>
                </a:lnTo>
                <a:lnTo>
                  <a:pt x="70755" y="1019332"/>
                </a:lnTo>
                <a:lnTo>
                  <a:pt x="92415" y="1060543"/>
                </a:lnTo>
                <a:lnTo>
                  <a:pt x="116963" y="1100557"/>
                </a:lnTo>
                <a:lnTo>
                  <a:pt x="144399" y="1139226"/>
                </a:lnTo>
                <a:lnTo>
                  <a:pt x="174723" y="1176400"/>
                </a:lnTo>
                <a:lnTo>
                  <a:pt x="207935" y="1211929"/>
                </a:lnTo>
                <a:lnTo>
                  <a:pt x="243462" y="1245140"/>
                </a:lnTo>
                <a:lnTo>
                  <a:pt x="280635" y="1275463"/>
                </a:lnTo>
                <a:lnTo>
                  <a:pt x="319302" y="1302898"/>
                </a:lnTo>
                <a:lnTo>
                  <a:pt x="359316" y="1327446"/>
                </a:lnTo>
                <a:lnTo>
                  <a:pt x="400525" y="1349105"/>
                </a:lnTo>
                <a:lnTo>
                  <a:pt x="442782" y="1367877"/>
                </a:lnTo>
                <a:lnTo>
                  <a:pt x="485935" y="1383760"/>
                </a:lnTo>
                <a:lnTo>
                  <a:pt x="529837" y="1396756"/>
                </a:lnTo>
                <a:lnTo>
                  <a:pt x="574336" y="1406864"/>
                </a:lnTo>
                <a:lnTo>
                  <a:pt x="619284" y="1414084"/>
                </a:lnTo>
                <a:lnTo>
                  <a:pt x="664531" y="1418416"/>
                </a:lnTo>
                <a:lnTo>
                  <a:pt x="709928" y="1419860"/>
                </a:lnTo>
                <a:lnTo>
                  <a:pt x="755325" y="1418416"/>
                </a:lnTo>
                <a:lnTo>
                  <a:pt x="800572" y="1414084"/>
                </a:lnTo>
                <a:lnTo>
                  <a:pt x="845520" y="1406864"/>
                </a:lnTo>
                <a:lnTo>
                  <a:pt x="890019" y="1396756"/>
                </a:lnTo>
                <a:lnTo>
                  <a:pt x="933920" y="1383760"/>
                </a:lnTo>
                <a:lnTo>
                  <a:pt x="977074" y="1367877"/>
                </a:lnTo>
                <a:lnTo>
                  <a:pt x="1019330" y="1349105"/>
                </a:lnTo>
                <a:lnTo>
                  <a:pt x="1060540" y="1327446"/>
                </a:lnTo>
                <a:lnTo>
                  <a:pt x="1100554" y="1302898"/>
                </a:lnTo>
                <a:lnTo>
                  <a:pt x="1139221" y="1275463"/>
                </a:lnTo>
                <a:lnTo>
                  <a:pt x="1176393" y="1245140"/>
                </a:lnTo>
                <a:lnTo>
                  <a:pt x="1211921" y="1211929"/>
                </a:lnTo>
                <a:lnTo>
                  <a:pt x="1245133" y="1176400"/>
                </a:lnTo>
                <a:lnTo>
                  <a:pt x="1275458" y="1139226"/>
                </a:lnTo>
                <a:lnTo>
                  <a:pt x="1302895" y="1100557"/>
                </a:lnTo>
                <a:lnTo>
                  <a:pt x="1327443" y="1060543"/>
                </a:lnTo>
                <a:lnTo>
                  <a:pt x="1349104" y="1019332"/>
                </a:lnTo>
                <a:lnTo>
                  <a:pt x="1367876" y="977075"/>
                </a:lnTo>
                <a:lnTo>
                  <a:pt x="1383760" y="933920"/>
                </a:lnTo>
                <a:lnTo>
                  <a:pt x="1396757" y="890018"/>
                </a:lnTo>
                <a:lnTo>
                  <a:pt x="1406865" y="845518"/>
                </a:lnTo>
                <a:lnTo>
                  <a:pt x="1414085" y="800569"/>
                </a:lnTo>
                <a:lnTo>
                  <a:pt x="1418417" y="755322"/>
                </a:lnTo>
                <a:lnTo>
                  <a:pt x="1419861" y="709925"/>
                </a:lnTo>
                <a:lnTo>
                  <a:pt x="1418417" y="664528"/>
                </a:lnTo>
                <a:lnTo>
                  <a:pt x="1414085" y="619280"/>
                </a:lnTo>
                <a:lnTo>
                  <a:pt x="1406865" y="574332"/>
                </a:lnTo>
                <a:lnTo>
                  <a:pt x="1396757" y="529832"/>
                </a:lnTo>
                <a:lnTo>
                  <a:pt x="1383760" y="485931"/>
                </a:lnTo>
                <a:lnTo>
                  <a:pt x="1367876" y="442777"/>
                </a:lnTo>
                <a:lnTo>
                  <a:pt x="1349104" y="400521"/>
                </a:lnTo>
                <a:lnTo>
                  <a:pt x="1327443" y="359311"/>
                </a:lnTo>
                <a:lnTo>
                  <a:pt x="1302895" y="319298"/>
                </a:lnTo>
                <a:lnTo>
                  <a:pt x="1275458" y="280630"/>
                </a:lnTo>
                <a:lnTo>
                  <a:pt x="1245133" y="243458"/>
                </a:lnTo>
                <a:lnTo>
                  <a:pt x="1211921" y="207930"/>
                </a:lnTo>
                <a:lnTo>
                  <a:pt x="1176393" y="174719"/>
                </a:lnTo>
                <a:lnTo>
                  <a:pt x="1139221" y="144396"/>
                </a:lnTo>
                <a:lnTo>
                  <a:pt x="1100554" y="116961"/>
                </a:lnTo>
                <a:lnTo>
                  <a:pt x="1060540" y="92413"/>
                </a:lnTo>
                <a:lnTo>
                  <a:pt x="1019330" y="70754"/>
                </a:lnTo>
                <a:lnTo>
                  <a:pt x="977074" y="51982"/>
                </a:lnTo>
                <a:lnTo>
                  <a:pt x="933920" y="36099"/>
                </a:lnTo>
                <a:lnTo>
                  <a:pt x="890019" y="23103"/>
                </a:lnTo>
                <a:lnTo>
                  <a:pt x="845520" y="12995"/>
                </a:lnTo>
                <a:lnTo>
                  <a:pt x="800572" y="5775"/>
                </a:lnTo>
                <a:lnTo>
                  <a:pt x="755325" y="1443"/>
                </a:lnTo>
                <a:lnTo>
                  <a:pt x="709928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80720" y="2084108"/>
            <a:ext cx="1419860" cy="1419860"/>
          </a:xfrm>
          <a:custGeom>
            <a:avLst/>
            <a:gdLst/>
            <a:ahLst/>
            <a:cxnLst/>
            <a:rect l="l" t="t" r="r" b="b"/>
            <a:pathLst>
              <a:path w="1419860" h="1419860">
                <a:moveTo>
                  <a:pt x="1211926" y="207933"/>
                </a:moveTo>
                <a:lnTo>
                  <a:pt x="1245138" y="243461"/>
                </a:lnTo>
                <a:lnTo>
                  <a:pt x="1275463" y="280633"/>
                </a:lnTo>
                <a:lnTo>
                  <a:pt x="1302899" y="319301"/>
                </a:lnTo>
                <a:lnTo>
                  <a:pt x="1327447" y="359315"/>
                </a:lnTo>
                <a:lnTo>
                  <a:pt x="1349107" y="400525"/>
                </a:lnTo>
                <a:lnTo>
                  <a:pt x="1367879" y="442782"/>
                </a:lnTo>
                <a:lnTo>
                  <a:pt x="1383763" y="485936"/>
                </a:lnTo>
                <a:lnTo>
                  <a:pt x="1396759" y="529837"/>
                </a:lnTo>
                <a:lnTo>
                  <a:pt x="1406868" y="574337"/>
                </a:lnTo>
                <a:lnTo>
                  <a:pt x="1414088" y="619285"/>
                </a:lnTo>
                <a:lnTo>
                  <a:pt x="1418420" y="664533"/>
                </a:lnTo>
                <a:lnTo>
                  <a:pt x="1419864" y="709929"/>
                </a:lnTo>
                <a:lnTo>
                  <a:pt x="1418420" y="755326"/>
                </a:lnTo>
                <a:lnTo>
                  <a:pt x="1414088" y="800574"/>
                </a:lnTo>
                <a:lnTo>
                  <a:pt x="1406868" y="845522"/>
                </a:lnTo>
                <a:lnTo>
                  <a:pt x="1396759" y="890022"/>
                </a:lnTo>
                <a:lnTo>
                  <a:pt x="1383763" y="933923"/>
                </a:lnTo>
                <a:lnTo>
                  <a:pt x="1367879" y="977077"/>
                </a:lnTo>
                <a:lnTo>
                  <a:pt x="1349107" y="1019334"/>
                </a:lnTo>
                <a:lnTo>
                  <a:pt x="1327447" y="1060544"/>
                </a:lnTo>
                <a:lnTo>
                  <a:pt x="1302899" y="1100558"/>
                </a:lnTo>
                <a:lnTo>
                  <a:pt x="1275463" y="1139226"/>
                </a:lnTo>
                <a:lnTo>
                  <a:pt x="1245138" y="1176398"/>
                </a:lnTo>
                <a:lnTo>
                  <a:pt x="1211926" y="1211926"/>
                </a:lnTo>
                <a:lnTo>
                  <a:pt x="1176398" y="1245138"/>
                </a:lnTo>
                <a:lnTo>
                  <a:pt x="1139226" y="1275463"/>
                </a:lnTo>
                <a:lnTo>
                  <a:pt x="1100558" y="1302899"/>
                </a:lnTo>
                <a:lnTo>
                  <a:pt x="1060544" y="1327447"/>
                </a:lnTo>
                <a:lnTo>
                  <a:pt x="1019334" y="1349107"/>
                </a:lnTo>
                <a:lnTo>
                  <a:pt x="977077" y="1367879"/>
                </a:lnTo>
                <a:lnTo>
                  <a:pt x="933923" y="1383763"/>
                </a:lnTo>
                <a:lnTo>
                  <a:pt x="890022" y="1396759"/>
                </a:lnTo>
                <a:lnTo>
                  <a:pt x="845522" y="1406868"/>
                </a:lnTo>
                <a:lnTo>
                  <a:pt x="800574" y="1414088"/>
                </a:lnTo>
                <a:lnTo>
                  <a:pt x="755326" y="1418420"/>
                </a:lnTo>
                <a:lnTo>
                  <a:pt x="709930" y="1419864"/>
                </a:lnTo>
                <a:lnTo>
                  <a:pt x="664533" y="1418420"/>
                </a:lnTo>
                <a:lnTo>
                  <a:pt x="619285" y="1414088"/>
                </a:lnTo>
                <a:lnTo>
                  <a:pt x="574337" y="1406868"/>
                </a:lnTo>
                <a:lnTo>
                  <a:pt x="529837" y="1396759"/>
                </a:lnTo>
                <a:lnTo>
                  <a:pt x="485936" y="1383763"/>
                </a:lnTo>
                <a:lnTo>
                  <a:pt x="442782" y="1367879"/>
                </a:lnTo>
                <a:lnTo>
                  <a:pt x="400525" y="1349107"/>
                </a:lnTo>
                <a:lnTo>
                  <a:pt x="359315" y="1327447"/>
                </a:lnTo>
                <a:lnTo>
                  <a:pt x="319301" y="1302899"/>
                </a:lnTo>
                <a:lnTo>
                  <a:pt x="280633" y="1275463"/>
                </a:lnTo>
                <a:lnTo>
                  <a:pt x="243461" y="1245138"/>
                </a:lnTo>
                <a:lnTo>
                  <a:pt x="207933" y="1211926"/>
                </a:lnTo>
                <a:lnTo>
                  <a:pt x="174721" y="1176398"/>
                </a:lnTo>
                <a:lnTo>
                  <a:pt x="144398" y="1139226"/>
                </a:lnTo>
                <a:lnTo>
                  <a:pt x="116962" y="1100558"/>
                </a:lnTo>
                <a:lnTo>
                  <a:pt x="92414" y="1060544"/>
                </a:lnTo>
                <a:lnTo>
                  <a:pt x="70754" y="1019334"/>
                </a:lnTo>
                <a:lnTo>
                  <a:pt x="51983" y="977077"/>
                </a:lnTo>
                <a:lnTo>
                  <a:pt x="36099" y="933923"/>
                </a:lnTo>
                <a:lnTo>
                  <a:pt x="23103" y="890022"/>
                </a:lnTo>
                <a:lnTo>
                  <a:pt x="12995" y="845522"/>
                </a:lnTo>
                <a:lnTo>
                  <a:pt x="5775" y="800574"/>
                </a:lnTo>
                <a:lnTo>
                  <a:pt x="1443" y="755326"/>
                </a:lnTo>
                <a:lnTo>
                  <a:pt x="0" y="709930"/>
                </a:lnTo>
                <a:lnTo>
                  <a:pt x="1443" y="664533"/>
                </a:lnTo>
                <a:lnTo>
                  <a:pt x="5775" y="619285"/>
                </a:lnTo>
                <a:lnTo>
                  <a:pt x="12995" y="574337"/>
                </a:lnTo>
                <a:lnTo>
                  <a:pt x="23103" y="529837"/>
                </a:lnTo>
                <a:lnTo>
                  <a:pt x="36099" y="485936"/>
                </a:lnTo>
                <a:lnTo>
                  <a:pt x="51983" y="442782"/>
                </a:lnTo>
                <a:lnTo>
                  <a:pt x="70754" y="400525"/>
                </a:lnTo>
                <a:lnTo>
                  <a:pt x="92414" y="359315"/>
                </a:lnTo>
                <a:lnTo>
                  <a:pt x="116962" y="319301"/>
                </a:lnTo>
                <a:lnTo>
                  <a:pt x="144398" y="280633"/>
                </a:lnTo>
                <a:lnTo>
                  <a:pt x="174721" y="243461"/>
                </a:lnTo>
                <a:lnTo>
                  <a:pt x="207933" y="207933"/>
                </a:lnTo>
                <a:lnTo>
                  <a:pt x="243461" y="174721"/>
                </a:lnTo>
                <a:lnTo>
                  <a:pt x="280633" y="144398"/>
                </a:lnTo>
                <a:lnTo>
                  <a:pt x="319301" y="116962"/>
                </a:lnTo>
                <a:lnTo>
                  <a:pt x="359315" y="92414"/>
                </a:lnTo>
                <a:lnTo>
                  <a:pt x="400525" y="70754"/>
                </a:lnTo>
                <a:lnTo>
                  <a:pt x="442782" y="51983"/>
                </a:lnTo>
                <a:lnTo>
                  <a:pt x="485936" y="36099"/>
                </a:lnTo>
                <a:lnTo>
                  <a:pt x="529837" y="23103"/>
                </a:lnTo>
                <a:lnTo>
                  <a:pt x="574337" y="12995"/>
                </a:lnTo>
                <a:lnTo>
                  <a:pt x="619285" y="5775"/>
                </a:lnTo>
                <a:lnTo>
                  <a:pt x="664533" y="1443"/>
                </a:lnTo>
                <a:lnTo>
                  <a:pt x="709929" y="0"/>
                </a:lnTo>
                <a:lnTo>
                  <a:pt x="755326" y="1443"/>
                </a:lnTo>
                <a:lnTo>
                  <a:pt x="800574" y="5775"/>
                </a:lnTo>
                <a:lnTo>
                  <a:pt x="845522" y="12995"/>
                </a:lnTo>
                <a:lnTo>
                  <a:pt x="890022" y="23103"/>
                </a:lnTo>
                <a:lnTo>
                  <a:pt x="933923" y="36099"/>
                </a:lnTo>
                <a:lnTo>
                  <a:pt x="977077" y="51983"/>
                </a:lnTo>
                <a:lnTo>
                  <a:pt x="1019334" y="70754"/>
                </a:lnTo>
                <a:lnTo>
                  <a:pt x="1060544" y="92414"/>
                </a:lnTo>
                <a:lnTo>
                  <a:pt x="1100558" y="116962"/>
                </a:lnTo>
                <a:lnTo>
                  <a:pt x="1139226" y="144398"/>
                </a:lnTo>
                <a:lnTo>
                  <a:pt x="1176398" y="174721"/>
                </a:lnTo>
                <a:lnTo>
                  <a:pt x="1211926" y="207933"/>
                </a:lnTo>
                <a:close/>
              </a:path>
            </a:pathLst>
          </a:custGeom>
          <a:ln w="101600">
            <a:solidFill>
              <a:srgbClr val="FFFF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35100" y="2438400"/>
            <a:ext cx="906144" cy="675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20" dirty="0">
                <a:solidFill>
                  <a:srgbClr val="FFFFFF"/>
                </a:solidFill>
                <a:latin typeface="Malgun Gothic"/>
                <a:cs typeface="Malgun Gothic"/>
              </a:rPr>
              <a:t>else</a:t>
            </a:r>
            <a:endParaRPr sz="4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32100" y="2540000"/>
            <a:ext cx="6456680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750" dirty="0">
                <a:latin typeface="Malgun Gothic"/>
                <a:cs typeface="Malgun Gothic"/>
              </a:rPr>
              <a:t>위의   </a:t>
            </a:r>
            <a:r>
              <a:rPr sz="3000" spc="-715" dirty="0">
                <a:latin typeface="Malgun Gothic"/>
                <a:cs typeface="Malgun Gothic"/>
              </a:rPr>
              <a:t>조건문들이  </a:t>
            </a:r>
            <a:r>
              <a:rPr sz="3000" spc="-675" dirty="0">
                <a:latin typeface="Malgun Gothic"/>
                <a:cs typeface="Malgun Gothic"/>
              </a:rPr>
              <a:t>참이  </a:t>
            </a:r>
            <a:r>
              <a:rPr sz="3000" spc="-700" dirty="0">
                <a:latin typeface="Malgun Gothic"/>
                <a:cs typeface="Malgun Gothic"/>
              </a:rPr>
              <a:t>아닌경우  </a:t>
            </a:r>
            <a:r>
              <a:rPr sz="3000" spc="-150" dirty="0">
                <a:latin typeface="Malgun Gothic"/>
                <a:cs typeface="Malgun Gothic"/>
              </a:rPr>
              <a:t>else </a:t>
            </a:r>
            <a:r>
              <a:rPr sz="3000" spc="-710" dirty="0">
                <a:latin typeface="Malgun Gothic"/>
                <a:cs typeface="Malgun Gothic"/>
              </a:rPr>
              <a:t>조건문</a:t>
            </a:r>
            <a:r>
              <a:rPr sz="3000" spc="-430" dirty="0">
                <a:latin typeface="Malgun Gothic"/>
                <a:cs typeface="Malgun Gothic"/>
              </a:rPr>
              <a:t> </a:t>
            </a:r>
            <a:r>
              <a:rPr sz="3000" spc="-675" dirty="0">
                <a:latin typeface="Malgun Gothic"/>
                <a:cs typeface="Malgun Gothic"/>
              </a:rPr>
              <a:t>확인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38833" y="4926291"/>
            <a:ext cx="3227070" cy="1424940"/>
          </a:xfrm>
          <a:prstGeom prst="rect">
            <a:avLst/>
          </a:prstGeom>
          <a:ln w="38100">
            <a:solidFill>
              <a:srgbClr val="E9775A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273685">
              <a:lnSpc>
                <a:spcPct val="100000"/>
              </a:lnSpc>
              <a:spcBef>
                <a:spcPts val="260"/>
              </a:spcBef>
            </a:pPr>
            <a:r>
              <a:rPr sz="3600" b="1" spc="-175" dirty="0">
                <a:solidFill>
                  <a:srgbClr val="5DAA6F"/>
                </a:solidFill>
                <a:latin typeface="Malgun Gothic"/>
                <a:cs typeface="Malgun Gothic"/>
              </a:rPr>
              <a:t>else</a:t>
            </a:r>
            <a:r>
              <a:rPr sz="3600" b="1" spc="515" dirty="0">
                <a:solidFill>
                  <a:srgbClr val="5DAA6F"/>
                </a:solidFill>
                <a:latin typeface="Malgun Gothic"/>
                <a:cs typeface="Malgun Gothic"/>
              </a:rPr>
              <a:t> </a:t>
            </a:r>
            <a:r>
              <a:rPr sz="3600" b="1" spc="5" dirty="0">
                <a:solidFill>
                  <a:srgbClr val="E9775A"/>
                </a:solidFill>
                <a:latin typeface="Malgun Gothic"/>
                <a:cs typeface="Malgun Gothic"/>
              </a:rPr>
              <a:t>:</a:t>
            </a:r>
            <a:endParaRPr sz="3600">
              <a:latin typeface="Malgun Gothic"/>
              <a:cs typeface="Malgun Gothic"/>
            </a:endParaRPr>
          </a:p>
          <a:p>
            <a:pPr marL="959485">
              <a:lnSpc>
                <a:spcPct val="100000"/>
              </a:lnSpc>
              <a:spcBef>
                <a:spcPts val="1280"/>
              </a:spcBef>
            </a:pPr>
            <a:r>
              <a:rPr sz="3600" spc="-819" dirty="0">
                <a:latin typeface="Malgun Gothic"/>
                <a:cs typeface="Malgun Gothic"/>
              </a:rPr>
              <a:t>원하는</a:t>
            </a:r>
            <a:r>
              <a:rPr sz="3600" spc="-415" dirty="0">
                <a:latin typeface="Malgun Gothic"/>
                <a:cs typeface="Malgun Gothic"/>
              </a:rPr>
              <a:t> </a:t>
            </a:r>
            <a:r>
              <a:rPr sz="3600" spc="-830" dirty="0">
                <a:latin typeface="Malgun Gothic"/>
                <a:cs typeface="Malgun Gothic"/>
              </a:rPr>
              <a:t>코드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14600" y="3784600"/>
            <a:ext cx="1666239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695" dirty="0">
                <a:latin typeface="Malgun Gothic"/>
                <a:cs typeface="Malgun Gothic"/>
              </a:rPr>
              <a:t>사용법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13433" y="7741793"/>
            <a:ext cx="3958590" cy="1247140"/>
          </a:xfrm>
          <a:custGeom>
            <a:avLst/>
            <a:gdLst/>
            <a:ahLst/>
            <a:cxnLst/>
            <a:rect l="l" t="t" r="r" b="b"/>
            <a:pathLst>
              <a:path w="3958590" h="1247140">
                <a:moveTo>
                  <a:pt x="0" y="0"/>
                </a:moveTo>
                <a:lnTo>
                  <a:pt x="3958361" y="0"/>
                </a:lnTo>
                <a:lnTo>
                  <a:pt x="3958361" y="1247140"/>
                </a:lnTo>
                <a:lnTo>
                  <a:pt x="0" y="124714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006600" y="7797800"/>
            <a:ext cx="1229360" cy="566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tabLst>
                <a:tab pos="1108075" algn="l"/>
              </a:tabLst>
            </a:pPr>
            <a:r>
              <a:rPr sz="3600" b="1" spc="-175" dirty="0">
                <a:solidFill>
                  <a:srgbClr val="5DAA6F"/>
                </a:solidFill>
                <a:latin typeface="Malgun Gothic"/>
                <a:cs typeface="Malgun Gothic"/>
              </a:rPr>
              <a:t>else	</a:t>
            </a:r>
            <a:r>
              <a:rPr sz="3600" b="1" spc="5" dirty="0">
                <a:solidFill>
                  <a:srgbClr val="E9775A"/>
                </a:solidFill>
                <a:latin typeface="Malgun Gothic"/>
                <a:cs typeface="Malgun Gothic"/>
              </a:rPr>
              <a:t>: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92400" y="8509000"/>
            <a:ext cx="278765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500" spc="-135" dirty="0">
                <a:latin typeface="Malgun Gothic"/>
                <a:cs typeface="Malgun Gothic"/>
              </a:rPr>
              <a:t>printf </a:t>
            </a:r>
            <a:r>
              <a:rPr sz="2500" spc="-200" dirty="0">
                <a:latin typeface="Malgun Gothic"/>
                <a:cs typeface="Malgun Gothic"/>
              </a:rPr>
              <a:t>“a는</a:t>
            </a:r>
            <a:r>
              <a:rPr sz="2500" spc="-370" dirty="0">
                <a:latin typeface="Malgun Gothic"/>
                <a:cs typeface="Malgun Gothic"/>
              </a:rPr>
              <a:t> </a:t>
            </a:r>
            <a:r>
              <a:rPr sz="2500" spc="-405" dirty="0">
                <a:latin typeface="Malgun Gothic"/>
                <a:cs typeface="Malgun Gothic"/>
              </a:rPr>
              <a:t>양수입니다.”</a:t>
            </a:r>
            <a:endParaRPr sz="2500">
              <a:latin typeface="Malgun Gothic"/>
              <a:cs typeface="Malgun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98572" y="6515239"/>
            <a:ext cx="1707324" cy="1118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91511" y="6546989"/>
            <a:ext cx="1521460" cy="999490"/>
          </a:xfrm>
          <a:custGeom>
            <a:avLst/>
            <a:gdLst/>
            <a:ahLst/>
            <a:cxnLst/>
            <a:rect l="l" t="t" r="r" b="b"/>
            <a:pathLst>
              <a:path w="1521460" h="999490">
                <a:moveTo>
                  <a:pt x="1521459" y="397865"/>
                </a:moveTo>
                <a:lnTo>
                  <a:pt x="0" y="397865"/>
                </a:lnTo>
                <a:lnTo>
                  <a:pt x="760730" y="999032"/>
                </a:lnTo>
                <a:lnTo>
                  <a:pt x="1521459" y="397865"/>
                </a:lnTo>
                <a:close/>
              </a:path>
              <a:path w="1521460" h="999490">
                <a:moveTo>
                  <a:pt x="1244206" y="0"/>
                </a:moveTo>
                <a:lnTo>
                  <a:pt x="277253" y="0"/>
                </a:lnTo>
                <a:lnTo>
                  <a:pt x="277253" y="397865"/>
                </a:lnTo>
                <a:lnTo>
                  <a:pt x="1244206" y="397865"/>
                </a:lnTo>
                <a:lnTo>
                  <a:pt x="1244206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91511" y="6546989"/>
            <a:ext cx="1521460" cy="999490"/>
          </a:xfrm>
          <a:custGeom>
            <a:avLst/>
            <a:gdLst/>
            <a:ahLst/>
            <a:cxnLst/>
            <a:rect l="l" t="t" r="r" b="b"/>
            <a:pathLst>
              <a:path w="1521460" h="999490">
                <a:moveTo>
                  <a:pt x="1244210" y="397866"/>
                </a:moveTo>
                <a:lnTo>
                  <a:pt x="1521460" y="397866"/>
                </a:lnTo>
                <a:lnTo>
                  <a:pt x="760730" y="999034"/>
                </a:lnTo>
                <a:lnTo>
                  <a:pt x="0" y="397866"/>
                </a:lnTo>
                <a:lnTo>
                  <a:pt x="277249" y="397866"/>
                </a:lnTo>
                <a:lnTo>
                  <a:pt x="277249" y="0"/>
                </a:lnTo>
                <a:lnTo>
                  <a:pt x="1244210" y="0"/>
                </a:lnTo>
                <a:lnTo>
                  <a:pt x="1244210" y="397866"/>
                </a:lnTo>
                <a:close/>
              </a:path>
            </a:pathLst>
          </a:custGeom>
          <a:ln w="381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198844" y="4877879"/>
            <a:ext cx="6287135" cy="3690620"/>
          </a:xfrm>
          <a:prstGeom prst="rect">
            <a:avLst/>
          </a:prstGeom>
          <a:ln w="63500">
            <a:solidFill>
              <a:srgbClr val="E9775A"/>
            </a:solidFill>
          </a:ln>
        </p:spPr>
        <p:txBody>
          <a:bodyPr vert="horz" wrap="square" lIns="0" tIns="132080" rIns="0" bIns="0" rtlCol="0">
            <a:spAutoFit/>
          </a:bodyPr>
          <a:lstStyle/>
          <a:p>
            <a:pPr marL="284480">
              <a:lnSpc>
                <a:spcPct val="100000"/>
              </a:lnSpc>
              <a:spcBef>
                <a:spcPts val="1040"/>
              </a:spcBef>
            </a:pPr>
            <a:r>
              <a:rPr sz="4000" spc="-975" dirty="0">
                <a:latin typeface="Malgun Gothic"/>
                <a:cs typeface="Malgun Gothic"/>
              </a:rPr>
              <a:t>&lt;   </a:t>
            </a:r>
            <a:r>
              <a:rPr sz="4000" spc="-635" dirty="0">
                <a:latin typeface="Malgun Gothic"/>
                <a:cs typeface="Malgun Gothic"/>
              </a:rPr>
              <a:t>주의사항</a:t>
            </a:r>
            <a:r>
              <a:rPr sz="4000" spc="-160" dirty="0">
                <a:latin typeface="Malgun Gothic"/>
                <a:cs typeface="Malgun Gothic"/>
              </a:rPr>
              <a:t> </a:t>
            </a:r>
            <a:r>
              <a:rPr sz="4000" spc="-975" dirty="0">
                <a:latin typeface="Malgun Gothic"/>
                <a:cs typeface="Malgun Gothic"/>
              </a:rPr>
              <a:t>&gt;</a:t>
            </a:r>
            <a:endParaRPr sz="4000">
              <a:latin typeface="Malgun Gothic"/>
              <a:cs typeface="Malgun Gothic"/>
            </a:endParaRPr>
          </a:p>
          <a:p>
            <a:pPr marL="284480">
              <a:lnSpc>
                <a:spcPct val="100000"/>
              </a:lnSpc>
              <a:spcBef>
                <a:spcPts val="3100"/>
              </a:spcBef>
            </a:pPr>
            <a:r>
              <a:rPr sz="3000" b="1" spc="-459" dirty="0">
                <a:latin typeface="Malgun Gothic"/>
                <a:cs typeface="Malgun Gothic"/>
              </a:rPr>
              <a:t>1. </a:t>
            </a:r>
            <a:r>
              <a:rPr sz="3000" b="1" spc="-270" dirty="0">
                <a:latin typeface="Malgun Gothic"/>
                <a:cs typeface="Malgun Gothic"/>
              </a:rPr>
              <a:t>else의 </a:t>
            </a:r>
            <a:r>
              <a:rPr sz="3000" b="1" spc="-720" dirty="0">
                <a:latin typeface="Malgun Gothic"/>
                <a:cs typeface="Malgun Gothic"/>
              </a:rPr>
              <a:t>경우  조건문이  </a:t>
            </a:r>
            <a:r>
              <a:rPr sz="3000" b="1" spc="-670" dirty="0">
                <a:latin typeface="Malgun Gothic"/>
                <a:cs typeface="Malgun Gothic"/>
              </a:rPr>
              <a:t> </a:t>
            </a:r>
            <a:r>
              <a:rPr sz="3000" b="1" spc="-445" dirty="0">
                <a:latin typeface="Malgun Gothic"/>
                <a:cs typeface="Malgun Gothic"/>
              </a:rPr>
              <a:t>없다!</a:t>
            </a:r>
            <a:endParaRPr sz="3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450">
              <a:latin typeface="Times New Roman"/>
              <a:cs typeface="Times New Roman"/>
            </a:endParaRPr>
          </a:p>
          <a:p>
            <a:pPr marL="284480">
              <a:lnSpc>
                <a:spcPct val="100000"/>
              </a:lnSpc>
            </a:pPr>
            <a:r>
              <a:rPr sz="3000" b="1" spc="-290" dirty="0">
                <a:latin typeface="Malgun Gothic"/>
                <a:cs typeface="Malgun Gothic"/>
              </a:rPr>
              <a:t>2. </a:t>
            </a:r>
            <a:r>
              <a:rPr sz="3000" b="1" spc="-700" dirty="0">
                <a:latin typeface="Malgun Gothic"/>
                <a:cs typeface="Malgun Gothic"/>
              </a:rPr>
              <a:t>실행될 </a:t>
            </a:r>
            <a:r>
              <a:rPr sz="3000" b="1" spc="-685" dirty="0">
                <a:latin typeface="Malgun Gothic"/>
                <a:cs typeface="Malgun Gothic"/>
              </a:rPr>
              <a:t> </a:t>
            </a:r>
            <a:r>
              <a:rPr sz="3000" b="1" spc="-690" dirty="0">
                <a:latin typeface="Malgun Gothic"/>
                <a:cs typeface="Malgun Gothic"/>
              </a:rPr>
              <a:t>코드를</a:t>
            </a:r>
            <a:endParaRPr sz="3000">
              <a:latin typeface="Malgun Gothic"/>
              <a:cs typeface="Malgun Gothic"/>
            </a:endParaRPr>
          </a:p>
          <a:p>
            <a:pPr marL="284480">
              <a:lnSpc>
                <a:spcPct val="100000"/>
              </a:lnSpc>
              <a:spcBef>
                <a:spcPts val="200"/>
              </a:spcBef>
            </a:pPr>
            <a:r>
              <a:rPr sz="3000" b="1" u="heavy" spc="-250" dirty="0">
                <a:latin typeface="Malgun Gothic"/>
                <a:cs typeface="Malgun Gothic"/>
              </a:rPr>
              <a:t>tab </a:t>
            </a:r>
            <a:r>
              <a:rPr sz="3000" b="1" u="heavy" spc="-720" dirty="0">
                <a:latin typeface="Malgun Gothic"/>
                <a:cs typeface="Malgun Gothic"/>
              </a:rPr>
              <a:t>1번  </a:t>
            </a:r>
            <a:r>
              <a:rPr sz="3000" b="1" u="heavy" spc="-690" dirty="0">
                <a:latin typeface="Malgun Gothic"/>
                <a:cs typeface="Malgun Gothic"/>
              </a:rPr>
              <a:t>또는  </a:t>
            </a:r>
            <a:r>
              <a:rPr sz="3000" b="1" u="heavy" spc="-270" dirty="0">
                <a:latin typeface="Malgun Gothic"/>
                <a:cs typeface="Malgun Gothic"/>
              </a:rPr>
              <a:t>space </a:t>
            </a:r>
            <a:r>
              <a:rPr sz="3000" b="1" u="heavy" spc="-300" dirty="0">
                <a:latin typeface="Malgun Gothic"/>
                <a:cs typeface="Malgun Gothic"/>
              </a:rPr>
              <a:t>bar </a:t>
            </a:r>
            <a:r>
              <a:rPr sz="3000" b="1" u="heavy" spc="-425" dirty="0">
                <a:latin typeface="Malgun Gothic"/>
                <a:cs typeface="Malgun Gothic"/>
              </a:rPr>
              <a:t>4번 </a:t>
            </a:r>
            <a:r>
              <a:rPr sz="3000" b="1" u="heavy" spc="-690" dirty="0">
                <a:latin typeface="Malgun Gothic"/>
                <a:cs typeface="Malgun Gothic"/>
              </a:rPr>
              <a:t>으로  </a:t>
            </a:r>
            <a:r>
              <a:rPr sz="3000" b="1" u="heavy" spc="-655" dirty="0">
                <a:latin typeface="Malgun Gothic"/>
                <a:cs typeface="Malgun Gothic"/>
              </a:rPr>
              <a:t> </a:t>
            </a:r>
            <a:r>
              <a:rPr sz="3000" b="1" u="heavy" spc="-720" dirty="0">
                <a:latin typeface="Malgun Gothic"/>
                <a:cs typeface="Malgun Gothic"/>
              </a:rPr>
              <a:t>들여쓰기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258668" y="5176202"/>
            <a:ext cx="508000" cy="483234"/>
          </a:xfrm>
          <a:custGeom>
            <a:avLst/>
            <a:gdLst/>
            <a:ahLst/>
            <a:cxnLst/>
            <a:rect l="l" t="t" r="r" b="b"/>
            <a:pathLst>
              <a:path w="508000" h="483235">
                <a:moveTo>
                  <a:pt x="508000" y="184543"/>
                </a:moveTo>
                <a:lnTo>
                  <a:pt x="0" y="184543"/>
                </a:lnTo>
                <a:lnTo>
                  <a:pt x="156972" y="298602"/>
                </a:lnTo>
                <a:lnTo>
                  <a:pt x="97027" y="483146"/>
                </a:lnTo>
                <a:lnTo>
                  <a:pt x="254000" y="369100"/>
                </a:lnTo>
                <a:lnTo>
                  <a:pt x="373932" y="369100"/>
                </a:lnTo>
                <a:lnTo>
                  <a:pt x="351027" y="298602"/>
                </a:lnTo>
                <a:lnTo>
                  <a:pt x="508000" y="184543"/>
                </a:lnTo>
                <a:close/>
              </a:path>
              <a:path w="508000" h="483235">
                <a:moveTo>
                  <a:pt x="373932" y="369100"/>
                </a:moveTo>
                <a:lnTo>
                  <a:pt x="254000" y="369100"/>
                </a:lnTo>
                <a:lnTo>
                  <a:pt x="410984" y="483146"/>
                </a:lnTo>
                <a:lnTo>
                  <a:pt x="373932" y="369100"/>
                </a:lnTo>
                <a:close/>
              </a:path>
              <a:path w="508000" h="483235">
                <a:moveTo>
                  <a:pt x="254000" y="0"/>
                </a:moveTo>
                <a:lnTo>
                  <a:pt x="194030" y="184543"/>
                </a:lnTo>
                <a:lnTo>
                  <a:pt x="313969" y="184543"/>
                </a:lnTo>
                <a:lnTo>
                  <a:pt x="254000" y="0"/>
                </a:lnTo>
                <a:close/>
              </a:path>
            </a:pathLst>
          </a:custGeom>
          <a:solidFill>
            <a:srgbClr val="FFD1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827742" y="5176202"/>
            <a:ext cx="508000" cy="483234"/>
          </a:xfrm>
          <a:custGeom>
            <a:avLst/>
            <a:gdLst/>
            <a:ahLst/>
            <a:cxnLst/>
            <a:rect l="l" t="t" r="r" b="b"/>
            <a:pathLst>
              <a:path w="508000" h="483235">
                <a:moveTo>
                  <a:pt x="508000" y="184543"/>
                </a:moveTo>
                <a:lnTo>
                  <a:pt x="0" y="184543"/>
                </a:lnTo>
                <a:lnTo>
                  <a:pt x="156972" y="298602"/>
                </a:lnTo>
                <a:lnTo>
                  <a:pt x="97015" y="483146"/>
                </a:lnTo>
                <a:lnTo>
                  <a:pt x="254000" y="369100"/>
                </a:lnTo>
                <a:lnTo>
                  <a:pt x="373927" y="369100"/>
                </a:lnTo>
                <a:lnTo>
                  <a:pt x="351027" y="298602"/>
                </a:lnTo>
                <a:lnTo>
                  <a:pt x="508000" y="184543"/>
                </a:lnTo>
                <a:close/>
              </a:path>
              <a:path w="508000" h="483235">
                <a:moveTo>
                  <a:pt x="373927" y="369100"/>
                </a:moveTo>
                <a:lnTo>
                  <a:pt x="254000" y="369100"/>
                </a:lnTo>
                <a:lnTo>
                  <a:pt x="410972" y="483146"/>
                </a:lnTo>
                <a:lnTo>
                  <a:pt x="373927" y="369100"/>
                </a:lnTo>
                <a:close/>
              </a:path>
              <a:path w="508000" h="483235">
                <a:moveTo>
                  <a:pt x="254000" y="0"/>
                </a:moveTo>
                <a:lnTo>
                  <a:pt x="194030" y="184543"/>
                </a:lnTo>
                <a:lnTo>
                  <a:pt x="313956" y="184543"/>
                </a:lnTo>
                <a:lnTo>
                  <a:pt x="254000" y="0"/>
                </a:lnTo>
                <a:close/>
              </a:path>
            </a:pathLst>
          </a:custGeom>
          <a:solidFill>
            <a:srgbClr val="FFD1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394365" y="5176202"/>
            <a:ext cx="508000" cy="483234"/>
          </a:xfrm>
          <a:custGeom>
            <a:avLst/>
            <a:gdLst/>
            <a:ahLst/>
            <a:cxnLst/>
            <a:rect l="l" t="t" r="r" b="b"/>
            <a:pathLst>
              <a:path w="508000" h="483235">
                <a:moveTo>
                  <a:pt x="508000" y="184543"/>
                </a:moveTo>
                <a:lnTo>
                  <a:pt x="0" y="184543"/>
                </a:lnTo>
                <a:lnTo>
                  <a:pt x="156972" y="298602"/>
                </a:lnTo>
                <a:lnTo>
                  <a:pt x="97028" y="483146"/>
                </a:lnTo>
                <a:lnTo>
                  <a:pt x="254000" y="369100"/>
                </a:lnTo>
                <a:lnTo>
                  <a:pt x="373939" y="369100"/>
                </a:lnTo>
                <a:lnTo>
                  <a:pt x="351040" y="298602"/>
                </a:lnTo>
                <a:lnTo>
                  <a:pt x="508000" y="184543"/>
                </a:lnTo>
                <a:close/>
              </a:path>
              <a:path w="508000" h="483235">
                <a:moveTo>
                  <a:pt x="373939" y="369100"/>
                </a:moveTo>
                <a:lnTo>
                  <a:pt x="254000" y="369100"/>
                </a:lnTo>
                <a:lnTo>
                  <a:pt x="410984" y="483146"/>
                </a:lnTo>
                <a:lnTo>
                  <a:pt x="373939" y="369100"/>
                </a:lnTo>
                <a:close/>
              </a:path>
              <a:path w="508000" h="483235">
                <a:moveTo>
                  <a:pt x="254000" y="0"/>
                </a:moveTo>
                <a:lnTo>
                  <a:pt x="194043" y="184543"/>
                </a:lnTo>
                <a:lnTo>
                  <a:pt x="313969" y="184543"/>
                </a:lnTo>
                <a:lnTo>
                  <a:pt x="254000" y="0"/>
                </a:lnTo>
                <a:close/>
              </a:path>
            </a:pathLst>
          </a:custGeom>
          <a:solidFill>
            <a:srgbClr val="FFD1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82237" y="4033713"/>
            <a:ext cx="833119" cy="833119"/>
          </a:xfrm>
          <a:custGeom>
            <a:avLst/>
            <a:gdLst/>
            <a:ahLst/>
            <a:cxnLst/>
            <a:rect l="l" t="t" r="r" b="b"/>
            <a:pathLst>
              <a:path w="833120" h="833120">
                <a:moveTo>
                  <a:pt x="44901" y="0"/>
                </a:moveTo>
                <a:lnTo>
                  <a:pt x="832579" y="787678"/>
                </a:lnTo>
                <a:lnTo>
                  <a:pt x="787678" y="832579"/>
                </a:lnTo>
                <a:lnTo>
                  <a:pt x="0" y="44901"/>
                </a:lnTo>
                <a:lnTo>
                  <a:pt x="44901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370226" y="3790099"/>
            <a:ext cx="1964055" cy="882015"/>
          </a:xfrm>
          <a:custGeom>
            <a:avLst/>
            <a:gdLst/>
            <a:ahLst/>
            <a:cxnLst/>
            <a:rect l="l" t="t" r="r" b="b"/>
            <a:pathLst>
              <a:path w="1964054" h="882014">
                <a:moveTo>
                  <a:pt x="0" y="0"/>
                </a:moveTo>
                <a:lnTo>
                  <a:pt x="1964029" y="0"/>
                </a:lnTo>
                <a:lnTo>
                  <a:pt x="1964029" y="881816"/>
                </a:lnTo>
                <a:lnTo>
                  <a:pt x="0" y="881816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53293" y="4068864"/>
            <a:ext cx="1092835" cy="0"/>
          </a:xfrm>
          <a:custGeom>
            <a:avLst/>
            <a:gdLst/>
            <a:ahLst/>
            <a:cxnLst/>
            <a:rect l="l" t="t" r="r" b="b"/>
            <a:pathLst>
              <a:path w="1092835">
                <a:moveTo>
                  <a:pt x="0" y="0"/>
                </a:moveTo>
                <a:lnTo>
                  <a:pt x="1092814" y="0"/>
                </a:lnTo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20700" y="266700"/>
            <a:ext cx="15024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69B5"/>
                </a:solidFill>
                <a:latin typeface="Malgun Gothic"/>
                <a:cs typeface="Malgun Gothic"/>
              </a:rPr>
              <a:t>0</a:t>
            </a:r>
            <a:r>
              <a:rPr sz="10000" spc="20" dirty="0">
                <a:solidFill>
                  <a:srgbClr val="1A69B5"/>
                </a:solidFill>
                <a:latin typeface="Malgun Gothic"/>
                <a:cs typeface="Malgun Gothic"/>
              </a:rPr>
              <a:t>7</a:t>
            </a:r>
            <a:endParaRPr sz="10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44700" y="520700"/>
            <a:ext cx="3197860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910" dirty="0">
                <a:solidFill>
                  <a:srgbClr val="1A69B5"/>
                </a:solidFill>
                <a:latin typeface="Malgun Gothic"/>
                <a:cs typeface="Malgun Gothic"/>
              </a:rPr>
              <a:t>조건문</a:t>
            </a:r>
            <a:endParaRPr sz="5000">
              <a:latin typeface="Malgun Gothic"/>
              <a:cs typeface="Malgun Gothic"/>
            </a:endParaRPr>
          </a:p>
          <a:p>
            <a:pPr marL="101600">
              <a:lnSpc>
                <a:spcPct val="100000"/>
              </a:lnSpc>
              <a:spcBef>
                <a:spcPts val="300"/>
              </a:spcBef>
            </a:pPr>
            <a:r>
              <a:rPr sz="2000" spc="-455" dirty="0">
                <a:solidFill>
                  <a:srgbClr val="797979"/>
                </a:solidFill>
                <a:latin typeface="Malgun Gothic"/>
                <a:cs typeface="Malgun Gothic"/>
              </a:rPr>
              <a:t>흐름제어 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spc="-434" dirty="0">
                <a:solidFill>
                  <a:srgbClr val="797979"/>
                </a:solidFill>
                <a:latin typeface="Malgun Gothic"/>
                <a:cs typeface="Malgun Gothic"/>
              </a:rPr>
              <a:t>연산자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latin typeface="Malgun Gothic"/>
                <a:cs typeface="Malgun Gothic"/>
              </a:rPr>
              <a:t>조건문의</a:t>
            </a:r>
            <a:r>
              <a:rPr sz="2000" b="1" spc="-405" dirty="0">
                <a:latin typeface="Malgun Gothic"/>
                <a:cs typeface="Malgun Gothic"/>
              </a:rPr>
              <a:t> </a:t>
            </a:r>
            <a:r>
              <a:rPr sz="2000" b="1" spc="-459" dirty="0"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205433" y="3675913"/>
            <a:ext cx="0" cy="3040380"/>
          </a:xfrm>
          <a:custGeom>
            <a:avLst/>
            <a:gdLst/>
            <a:ahLst/>
            <a:cxnLst/>
            <a:rect l="l" t="t" r="r" b="b"/>
            <a:pathLst>
              <a:path h="3040379">
                <a:moveTo>
                  <a:pt x="-31750" y="1520170"/>
                </a:moveTo>
                <a:lnTo>
                  <a:pt x="31750" y="1520170"/>
                </a:lnTo>
              </a:path>
            </a:pathLst>
          </a:custGeom>
          <a:ln w="3040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75893" y="6684505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259079" y="0"/>
                </a:moveTo>
                <a:lnTo>
                  <a:pt x="0" y="0"/>
                </a:lnTo>
                <a:lnTo>
                  <a:pt x="129539" y="259080"/>
                </a:lnTo>
                <a:lnTo>
                  <a:pt x="259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51264" y="3263785"/>
            <a:ext cx="0" cy="307975"/>
          </a:xfrm>
          <a:custGeom>
            <a:avLst/>
            <a:gdLst/>
            <a:ahLst/>
            <a:cxnLst/>
            <a:rect l="l" t="t" r="r" b="b"/>
            <a:pathLst>
              <a:path h="307975">
                <a:moveTo>
                  <a:pt x="-31750" y="153743"/>
                </a:moveTo>
                <a:lnTo>
                  <a:pt x="31750" y="153743"/>
                </a:lnTo>
              </a:path>
            </a:pathLst>
          </a:custGeom>
          <a:ln w="3074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921724" y="3539515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259079" y="0"/>
                </a:moveTo>
                <a:lnTo>
                  <a:pt x="0" y="0"/>
                </a:lnTo>
                <a:lnTo>
                  <a:pt x="129539" y="259079"/>
                </a:lnTo>
                <a:lnTo>
                  <a:pt x="259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29180" y="3292576"/>
            <a:ext cx="748665" cy="0"/>
          </a:xfrm>
          <a:custGeom>
            <a:avLst/>
            <a:gdLst/>
            <a:ahLst/>
            <a:cxnLst/>
            <a:rect l="l" t="t" r="r" b="b"/>
            <a:pathLst>
              <a:path w="748665">
                <a:moveTo>
                  <a:pt x="0" y="0"/>
                </a:moveTo>
                <a:lnTo>
                  <a:pt x="748256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12827" y="2800807"/>
            <a:ext cx="2385695" cy="1003300"/>
          </a:xfrm>
          <a:custGeom>
            <a:avLst/>
            <a:gdLst/>
            <a:ahLst/>
            <a:cxnLst/>
            <a:rect l="l" t="t" r="r" b="b"/>
            <a:pathLst>
              <a:path w="2385695" h="1003300">
                <a:moveTo>
                  <a:pt x="1192606" y="0"/>
                </a:moveTo>
                <a:lnTo>
                  <a:pt x="0" y="501573"/>
                </a:lnTo>
                <a:lnTo>
                  <a:pt x="1192606" y="1003160"/>
                </a:lnTo>
                <a:lnTo>
                  <a:pt x="2385212" y="501573"/>
                </a:lnTo>
                <a:lnTo>
                  <a:pt x="1192606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819900" y="3124200"/>
            <a:ext cx="763905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475" dirty="0">
                <a:solidFill>
                  <a:srgbClr val="FFFFFF"/>
                </a:solidFill>
                <a:latin typeface="Malgun Gothic"/>
                <a:cs typeface="Malgun Gothic"/>
              </a:rPr>
              <a:t>조건문</a:t>
            </a:r>
            <a:r>
              <a:rPr sz="2000" b="1" spc="-27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000" b="1" spc="-459" dirty="0">
                <a:solidFill>
                  <a:srgbClr val="FFFFFF"/>
                </a:solidFill>
                <a:latin typeface="Malgun Gothic"/>
                <a:cs typeface="Malgun Gothic"/>
              </a:rPr>
              <a:t>1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93100" y="4965700"/>
            <a:ext cx="44323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50" dirty="0">
                <a:latin typeface="Malgun Gothic"/>
                <a:cs typeface="Malgun Gothic"/>
              </a:rPr>
              <a:t>T</a:t>
            </a:r>
            <a:r>
              <a:rPr sz="2000" spc="-155" dirty="0">
                <a:latin typeface="Malgun Gothic"/>
                <a:cs typeface="Malgun Gothic"/>
              </a:rPr>
              <a:t>rue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877042" y="4287011"/>
            <a:ext cx="0" cy="2374265"/>
          </a:xfrm>
          <a:custGeom>
            <a:avLst/>
            <a:gdLst/>
            <a:ahLst/>
            <a:cxnLst/>
            <a:rect l="l" t="t" r="r" b="b"/>
            <a:pathLst>
              <a:path h="2374265">
                <a:moveTo>
                  <a:pt x="-31750" y="1186859"/>
                </a:moveTo>
                <a:lnTo>
                  <a:pt x="31750" y="1186859"/>
                </a:lnTo>
              </a:path>
            </a:pathLst>
          </a:custGeom>
          <a:ln w="23737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747502" y="6628980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259079" y="0"/>
                </a:moveTo>
                <a:lnTo>
                  <a:pt x="0" y="0"/>
                </a:lnTo>
                <a:lnTo>
                  <a:pt x="129540" y="259080"/>
                </a:lnTo>
                <a:lnTo>
                  <a:pt x="259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54945" y="4315802"/>
            <a:ext cx="748665" cy="0"/>
          </a:xfrm>
          <a:custGeom>
            <a:avLst/>
            <a:gdLst/>
            <a:ahLst/>
            <a:cxnLst/>
            <a:rect l="l" t="t" r="r" b="b"/>
            <a:pathLst>
              <a:path w="748665">
                <a:moveTo>
                  <a:pt x="0" y="0"/>
                </a:moveTo>
                <a:lnTo>
                  <a:pt x="748256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051264" y="4759337"/>
            <a:ext cx="0" cy="1972945"/>
          </a:xfrm>
          <a:custGeom>
            <a:avLst/>
            <a:gdLst/>
            <a:ahLst/>
            <a:cxnLst/>
            <a:rect l="l" t="t" r="r" b="b"/>
            <a:pathLst>
              <a:path h="1972945">
                <a:moveTo>
                  <a:pt x="-31750" y="986174"/>
                </a:moveTo>
                <a:lnTo>
                  <a:pt x="31750" y="986174"/>
                </a:lnTo>
              </a:path>
            </a:pathLst>
          </a:custGeom>
          <a:ln w="19723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921724" y="6699936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259079" y="0"/>
                </a:moveTo>
                <a:lnTo>
                  <a:pt x="0" y="0"/>
                </a:lnTo>
                <a:lnTo>
                  <a:pt x="129539" y="259080"/>
                </a:lnTo>
                <a:lnTo>
                  <a:pt x="259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848637" y="3818661"/>
            <a:ext cx="2385695" cy="1003300"/>
          </a:xfrm>
          <a:custGeom>
            <a:avLst/>
            <a:gdLst/>
            <a:ahLst/>
            <a:cxnLst/>
            <a:rect l="l" t="t" r="r" b="b"/>
            <a:pathLst>
              <a:path w="2385695" h="1003300">
                <a:moveTo>
                  <a:pt x="1192593" y="0"/>
                </a:moveTo>
                <a:lnTo>
                  <a:pt x="0" y="501586"/>
                </a:lnTo>
                <a:lnTo>
                  <a:pt x="1192593" y="1003173"/>
                </a:lnTo>
                <a:lnTo>
                  <a:pt x="2385199" y="501586"/>
                </a:lnTo>
                <a:lnTo>
                  <a:pt x="1192593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648700" y="4140200"/>
            <a:ext cx="79248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475" dirty="0">
                <a:solidFill>
                  <a:srgbClr val="FFFFFF"/>
                </a:solidFill>
                <a:latin typeface="Malgun Gothic"/>
                <a:cs typeface="Malgun Gothic"/>
              </a:rPr>
              <a:t>조건문</a:t>
            </a:r>
            <a:r>
              <a:rPr sz="2000" b="1" spc="-27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000" b="1" spc="-235" dirty="0">
                <a:solidFill>
                  <a:srgbClr val="FFFFFF"/>
                </a:solidFill>
                <a:latin typeface="Malgun Gothic"/>
                <a:cs typeface="Malgun Gothic"/>
              </a:rPr>
              <a:t>2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274300" y="3860800"/>
            <a:ext cx="517525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80" dirty="0">
                <a:latin typeface="Malgun Gothic"/>
                <a:cs typeface="Malgun Gothic"/>
              </a:rPr>
              <a:t>F</a:t>
            </a:r>
            <a:r>
              <a:rPr sz="2000" spc="-190" dirty="0">
                <a:latin typeface="Malgun Gothic"/>
                <a:cs typeface="Malgun Gothic"/>
              </a:rPr>
              <a:t>a</a:t>
            </a:r>
            <a:r>
              <a:rPr sz="2000" spc="-80" dirty="0">
                <a:latin typeface="Malgun Gothic"/>
                <a:cs typeface="Malgun Gothic"/>
              </a:rPr>
              <a:t>lse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547100" y="2832100"/>
            <a:ext cx="517525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80" dirty="0">
                <a:latin typeface="Malgun Gothic"/>
                <a:cs typeface="Malgun Gothic"/>
              </a:rPr>
              <a:t>F</a:t>
            </a:r>
            <a:r>
              <a:rPr sz="2000" spc="-190" dirty="0">
                <a:latin typeface="Malgun Gothic"/>
                <a:cs typeface="Malgun Gothic"/>
              </a:rPr>
              <a:t>a</a:t>
            </a:r>
            <a:r>
              <a:rPr sz="2000" spc="-80" dirty="0">
                <a:latin typeface="Malgun Gothic"/>
                <a:cs typeface="Malgun Gothic"/>
              </a:rPr>
              <a:t>lse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540500" y="4140200"/>
            <a:ext cx="44323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50" dirty="0">
                <a:latin typeface="Malgun Gothic"/>
                <a:cs typeface="Malgun Gothic"/>
              </a:rPr>
              <a:t>T</a:t>
            </a:r>
            <a:r>
              <a:rPr sz="2000" spc="-155" dirty="0">
                <a:latin typeface="Malgun Gothic"/>
                <a:cs typeface="Malgun Gothic"/>
              </a:rPr>
              <a:t>rue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70433" y="7206043"/>
            <a:ext cx="1270000" cy="535305"/>
          </a:xfrm>
          <a:prstGeom prst="rect">
            <a:avLst/>
          </a:prstGeom>
          <a:solidFill>
            <a:srgbClr val="E9775A"/>
          </a:solidFill>
        </p:spPr>
        <p:txBody>
          <a:bodyPr vert="horz" wrap="square" lIns="0" tIns="58419" rIns="0" bIns="0" rtlCol="0">
            <a:spAutoFit/>
          </a:bodyPr>
          <a:lstStyle/>
          <a:p>
            <a:pPr marL="299720">
              <a:lnSpc>
                <a:spcPct val="100000"/>
              </a:lnSpc>
              <a:spcBef>
                <a:spcPts val="459"/>
              </a:spcBef>
            </a:pPr>
            <a:r>
              <a:rPr sz="2400" b="1" spc="-555" dirty="0">
                <a:solidFill>
                  <a:srgbClr val="FFFFFF"/>
                </a:solidFill>
                <a:latin typeface="Malgun Gothic"/>
                <a:cs typeface="Malgun Gothic"/>
              </a:rPr>
              <a:t>코드</a:t>
            </a:r>
            <a:r>
              <a:rPr sz="2400" b="1" spc="-30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400" b="1" spc="-550" dirty="0">
                <a:solidFill>
                  <a:srgbClr val="FFFFFF"/>
                </a:solidFill>
                <a:latin typeface="Malgun Gothic"/>
                <a:cs typeface="Malgun Gothic"/>
              </a:rPr>
              <a:t>1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16264" y="7206043"/>
            <a:ext cx="1270000" cy="535305"/>
          </a:xfrm>
          <a:prstGeom prst="rect">
            <a:avLst/>
          </a:prstGeom>
          <a:solidFill>
            <a:srgbClr val="E9775A"/>
          </a:solidFill>
        </p:spPr>
        <p:txBody>
          <a:bodyPr vert="horz" wrap="square" lIns="0" tIns="58419" rIns="0" bIns="0" rtlCol="0">
            <a:spAutoFit/>
          </a:bodyPr>
          <a:lstStyle/>
          <a:p>
            <a:pPr marL="283210">
              <a:lnSpc>
                <a:spcPct val="100000"/>
              </a:lnSpc>
              <a:spcBef>
                <a:spcPts val="459"/>
              </a:spcBef>
            </a:pPr>
            <a:r>
              <a:rPr sz="2400" b="1" spc="-555" dirty="0">
                <a:solidFill>
                  <a:srgbClr val="FFFFFF"/>
                </a:solidFill>
                <a:latin typeface="Malgun Gothic"/>
                <a:cs typeface="Malgun Gothic"/>
              </a:rPr>
              <a:t>코드</a:t>
            </a:r>
            <a:r>
              <a:rPr sz="2400" b="1" spc="-30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400" b="1" spc="-280" dirty="0">
                <a:solidFill>
                  <a:srgbClr val="FFFFFF"/>
                </a:solidFill>
                <a:latin typeface="Malgun Gothic"/>
                <a:cs typeface="Malgun Gothic"/>
              </a:rPr>
              <a:t>2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262107" y="7206043"/>
            <a:ext cx="1270000" cy="535305"/>
          </a:xfrm>
          <a:prstGeom prst="rect">
            <a:avLst/>
          </a:prstGeom>
          <a:solidFill>
            <a:srgbClr val="E9775A"/>
          </a:solidFill>
        </p:spPr>
        <p:txBody>
          <a:bodyPr vert="horz" wrap="square" lIns="0" tIns="58419" rIns="0" bIns="0" rtlCol="0">
            <a:spAutoFit/>
          </a:bodyPr>
          <a:lstStyle/>
          <a:p>
            <a:pPr marL="291465">
              <a:lnSpc>
                <a:spcPct val="100000"/>
              </a:lnSpc>
              <a:spcBef>
                <a:spcPts val="459"/>
              </a:spcBef>
            </a:pPr>
            <a:r>
              <a:rPr sz="2400" b="1" spc="-555" dirty="0">
                <a:solidFill>
                  <a:srgbClr val="FFFFFF"/>
                </a:solidFill>
                <a:latin typeface="Malgun Gothic"/>
                <a:cs typeface="Malgun Gothic"/>
              </a:rPr>
              <a:t>코드</a:t>
            </a:r>
            <a:r>
              <a:rPr sz="2400" b="1" spc="-30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400" b="1" spc="-250" dirty="0">
                <a:solidFill>
                  <a:srgbClr val="FFFFFF"/>
                </a:solidFill>
                <a:latin typeface="Malgun Gothic"/>
                <a:cs typeface="Malgun Gothic"/>
              </a:rPr>
              <a:t>3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403540" y="2993986"/>
            <a:ext cx="3723640" cy="4902200"/>
          </a:xfrm>
          <a:custGeom>
            <a:avLst/>
            <a:gdLst/>
            <a:ahLst/>
            <a:cxnLst/>
            <a:rect l="l" t="t" r="r" b="b"/>
            <a:pathLst>
              <a:path w="3723640" h="4902200">
                <a:moveTo>
                  <a:pt x="0" y="0"/>
                </a:moveTo>
                <a:lnTo>
                  <a:pt x="3723640" y="0"/>
                </a:lnTo>
                <a:lnTo>
                  <a:pt x="3723640" y="4902200"/>
                </a:lnTo>
                <a:lnTo>
                  <a:pt x="0" y="49022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403540" y="2993986"/>
            <a:ext cx="3724275" cy="4902200"/>
          </a:xfrm>
          <a:prstGeom prst="rect">
            <a:avLst/>
          </a:prstGeom>
          <a:solidFill>
            <a:srgbClr val="E9775A"/>
          </a:solidFill>
        </p:spPr>
        <p:txBody>
          <a:bodyPr vert="horz" wrap="square" lIns="0" tIns="66675" rIns="0" bIns="0" rtlCol="0">
            <a:spAutoFit/>
          </a:bodyPr>
          <a:lstStyle/>
          <a:p>
            <a:pPr marL="768985" indent="-471170">
              <a:lnSpc>
                <a:spcPct val="100000"/>
              </a:lnSpc>
              <a:spcBef>
                <a:spcPts val="525"/>
              </a:spcBef>
            </a:pPr>
            <a:r>
              <a:rPr sz="3500" b="1" spc="-55" dirty="0">
                <a:solidFill>
                  <a:srgbClr val="FFFFFF"/>
                </a:solidFill>
                <a:latin typeface="Malgun Gothic"/>
                <a:cs typeface="Malgun Gothic"/>
              </a:rPr>
              <a:t>if </a:t>
            </a:r>
            <a:r>
              <a:rPr sz="3500" b="1" spc="-565" dirty="0">
                <a:solidFill>
                  <a:srgbClr val="FFFFFF"/>
                </a:solidFill>
                <a:latin typeface="Malgun Gothic"/>
                <a:cs typeface="Malgun Gothic"/>
              </a:rPr>
              <a:t>(조건문1)</a:t>
            </a:r>
            <a:r>
              <a:rPr sz="3500" b="1" spc="-6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5" dirty="0">
                <a:solidFill>
                  <a:srgbClr val="FFFFFF"/>
                </a:solidFill>
                <a:latin typeface="Malgun Gothic"/>
                <a:cs typeface="Malgun Gothic"/>
              </a:rPr>
              <a:t>:</a:t>
            </a:r>
            <a:endParaRPr sz="3500">
              <a:latin typeface="Malgun Gothic"/>
              <a:cs typeface="Malgun Gothic"/>
            </a:endParaRPr>
          </a:p>
          <a:p>
            <a:pPr marR="1028700" algn="ctr">
              <a:lnSpc>
                <a:spcPct val="100000"/>
              </a:lnSpc>
              <a:spcBef>
                <a:spcPts val="1200"/>
              </a:spcBef>
            </a:pPr>
            <a:r>
              <a:rPr sz="3500" b="1" spc="-500" dirty="0">
                <a:solidFill>
                  <a:srgbClr val="FFFFFF"/>
                </a:solidFill>
                <a:latin typeface="Malgun Gothic"/>
                <a:cs typeface="Malgun Gothic"/>
              </a:rPr>
              <a:t>(코드1)</a:t>
            </a:r>
            <a:endParaRPr sz="3500">
              <a:latin typeface="Malgun Gothic"/>
              <a:cs typeface="Malgun Gothic"/>
            </a:endParaRPr>
          </a:p>
          <a:p>
            <a:pPr marL="768985" marR="930275" indent="-471170">
              <a:lnSpc>
                <a:spcPct val="128600"/>
              </a:lnSpc>
              <a:spcBef>
                <a:spcPts val="2995"/>
              </a:spcBef>
            </a:pPr>
            <a:r>
              <a:rPr sz="3500" b="1" spc="-105" dirty="0">
                <a:solidFill>
                  <a:srgbClr val="FFFFFF"/>
                </a:solidFill>
                <a:latin typeface="Malgun Gothic"/>
                <a:cs typeface="Malgun Gothic"/>
              </a:rPr>
              <a:t>elif </a:t>
            </a:r>
            <a:r>
              <a:rPr sz="3500" b="1" spc="-500" dirty="0">
                <a:solidFill>
                  <a:srgbClr val="FFFFFF"/>
                </a:solidFill>
                <a:latin typeface="Malgun Gothic"/>
                <a:cs typeface="Malgun Gothic"/>
              </a:rPr>
              <a:t>(조건문2)</a:t>
            </a:r>
            <a:r>
              <a:rPr sz="3500" b="1" spc="-56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5" dirty="0">
                <a:solidFill>
                  <a:srgbClr val="FFFFFF"/>
                </a:solidFill>
                <a:latin typeface="Malgun Gothic"/>
                <a:cs typeface="Malgun Gothic"/>
              </a:rPr>
              <a:t>:  </a:t>
            </a:r>
            <a:r>
              <a:rPr sz="3500" b="1" spc="-420" dirty="0">
                <a:solidFill>
                  <a:srgbClr val="FFFFFF"/>
                </a:solidFill>
                <a:latin typeface="Malgun Gothic"/>
                <a:cs typeface="Malgun Gothic"/>
              </a:rPr>
              <a:t>(코드2)</a:t>
            </a:r>
            <a:endParaRPr sz="35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3650">
              <a:latin typeface="Times New Roman"/>
              <a:cs typeface="Times New Roman"/>
            </a:endParaRPr>
          </a:p>
          <a:p>
            <a:pPr marL="297815">
              <a:lnSpc>
                <a:spcPct val="100000"/>
              </a:lnSpc>
            </a:pPr>
            <a:r>
              <a:rPr sz="35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else</a:t>
            </a:r>
            <a:r>
              <a:rPr sz="3500" b="1" spc="-39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5" dirty="0">
                <a:solidFill>
                  <a:srgbClr val="FFFFFF"/>
                </a:solidFill>
                <a:latin typeface="Malgun Gothic"/>
                <a:cs typeface="Malgun Gothic"/>
              </a:rPr>
              <a:t>:</a:t>
            </a:r>
            <a:endParaRPr sz="3500">
              <a:latin typeface="Malgun Gothic"/>
              <a:cs typeface="Malgun Gothic"/>
            </a:endParaRPr>
          </a:p>
          <a:p>
            <a:pPr marR="972819" algn="ctr">
              <a:lnSpc>
                <a:spcPct val="100000"/>
              </a:lnSpc>
              <a:spcBef>
                <a:spcPts val="1200"/>
              </a:spcBef>
            </a:pPr>
            <a:r>
              <a:rPr sz="3500" b="1" spc="-415" dirty="0">
                <a:solidFill>
                  <a:srgbClr val="FFFFFF"/>
                </a:solidFill>
                <a:latin typeface="Malgun Gothic"/>
                <a:cs typeface="Malgun Gothic"/>
              </a:rPr>
              <a:t>(코드3)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20700" y="266700"/>
            <a:ext cx="15024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69B5"/>
                </a:solidFill>
                <a:latin typeface="Malgun Gothic"/>
                <a:cs typeface="Malgun Gothic"/>
              </a:rPr>
              <a:t>0</a:t>
            </a:r>
            <a:r>
              <a:rPr sz="10000" spc="20" dirty="0">
                <a:solidFill>
                  <a:srgbClr val="1A69B5"/>
                </a:solidFill>
                <a:latin typeface="Malgun Gothic"/>
                <a:cs typeface="Malgun Gothic"/>
              </a:rPr>
              <a:t>7</a:t>
            </a:r>
            <a:endParaRPr sz="10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6700"/>
            <a:ext cx="12611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-645" dirty="0">
                <a:solidFill>
                  <a:srgbClr val="E9775A"/>
                </a:solidFill>
                <a:latin typeface="Malgun Gothic"/>
                <a:cs typeface="Malgun Gothic"/>
              </a:rPr>
              <a:t>01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82700" y="3136900"/>
            <a:ext cx="3378200" cy="184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34100" y="3187700"/>
            <a:ext cx="2057400" cy="2070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652000" y="3187700"/>
            <a:ext cx="2070100" cy="207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03600" y="5943600"/>
            <a:ext cx="2209800" cy="2222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8300" y="6019800"/>
            <a:ext cx="2070100" cy="2070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9100">
              <a:lnSpc>
                <a:spcPct val="100000"/>
              </a:lnSpc>
            </a:pPr>
            <a:r>
              <a:rPr spc="-825" dirty="0">
                <a:solidFill>
                  <a:srgbClr val="E9775A"/>
                </a:solidFill>
              </a:rPr>
              <a:t>소프트웨어란</a:t>
            </a:r>
            <a:r>
              <a:rPr spc="-190" dirty="0">
                <a:solidFill>
                  <a:srgbClr val="E9775A"/>
                </a:solidFill>
              </a:rPr>
              <a:t> </a:t>
            </a:r>
            <a:r>
              <a:rPr spc="-880" dirty="0">
                <a:solidFill>
                  <a:srgbClr val="E9775A"/>
                </a:solidFill>
              </a:rPr>
              <a:t>무엇인가</a:t>
            </a:r>
          </a:p>
          <a:p>
            <a:pPr marL="1752600">
              <a:lnSpc>
                <a:spcPct val="100000"/>
              </a:lnSpc>
              <a:spcBef>
                <a:spcPts val="700"/>
              </a:spcBef>
            </a:pP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소프트웨어란  </a:t>
            </a:r>
            <a:r>
              <a:rPr sz="2000" b="1" spc="-370" dirty="0">
                <a:solidFill>
                  <a:srgbClr val="797979"/>
                </a:solidFill>
                <a:latin typeface="Malgun Gothic"/>
                <a:cs typeface="Malgun Gothic"/>
              </a:rPr>
              <a:t>무엇인가?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sz="2000" b="1" spc="-330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325" dirty="0">
                <a:solidFill>
                  <a:srgbClr val="000000"/>
                </a:solidFill>
                <a:latin typeface="Malgun Gothic"/>
                <a:cs typeface="Malgun Gothic"/>
              </a:rPr>
              <a:t>python설치하기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44700" y="520700"/>
            <a:ext cx="3197860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910" dirty="0">
                <a:solidFill>
                  <a:srgbClr val="1A69B5"/>
                </a:solidFill>
                <a:latin typeface="Malgun Gothic"/>
                <a:cs typeface="Malgun Gothic"/>
              </a:rPr>
              <a:t>조건문</a:t>
            </a:r>
            <a:endParaRPr sz="5000">
              <a:latin typeface="Malgun Gothic"/>
              <a:cs typeface="Malgun Gothic"/>
            </a:endParaRPr>
          </a:p>
          <a:p>
            <a:pPr marL="101600">
              <a:lnSpc>
                <a:spcPct val="100000"/>
              </a:lnSpc>
              <a:spcBef>
                <a:spcPts val="300"/>
              </a:spcBef>
            </a:pPr>
            <a:r>
              <a:rPr sz="2000" spc="-455" dirty="0">
                <a:solidFill>
                  <a:srgbClr val="797979"/>
                </a:solidFill>
                <a:latin typeface="Malgun Gothic"/>
                <a:cs typeface="Malgun Gothic"/>
              </a:rPr>
              <a:t>흐름제어 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spc="-434" dirty="0">
                <a:solidFill>
                  <a:srgbClr val="797979"/>
                </a:solidFill>
                <a:latin typeface="Malgun Gothic"/>
                <a:cs typeface="Malgun Gothic"/>
              </a:rPr>
              <a:t>연산자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latin typeface="Malgun Gothic"/>
                <a:cs typeface="Malgun Gothic"/>
              </a:rPr>
              <a:t>조건문의</a:t>
            </a:r>
            <a:r>
              <a:rPr sz="2000" b="1" spc="-405" dirty="0">
                <a:latin typeface="Malgun Gothic"/>
                <a:cs typeface="Malgun Gothic"/>
              </a:rPr>
              <a:t> </a:t>
            </a:r>
            <a:r>
              <a:rPr sz="2000" b="1" spc="-459" dirty="0"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0700" y="266700"/>
            <a:ext cx="15024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69B5"/>
                </a:solidFill>
                <a:latin typeface="Malgun Gothic"/>
                <a:cs typeface="Malgun Gothic"/>
              </a:rPr>
              <a:t>0</a:t>
            </a:r>
            <a:r>
              <a:rPr sz="10000" spc="20" dirty="0">
                <a:solidFill>
                  <a:srgbClr val="1A69B5"/>
                </a:solidFill>
                <a:latin typeface="Malgun Gothic"/>
                <a:cs typeface="Malgun Gothic"/>
              </a:rPr>
              <a:t>7</a:t>
            </a:r>
            <a:endParaRPr sz="10000">
              <a:latin typeface="Malgun Gothic"/>
              <a:cs typeface="Malgun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053" y="2514600"/>
            <a:ext cx="4254500" cy="344411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005F9F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>
                <a:solidFill>
                  <a:srgbClr val="1A69B5"/>
                </a:solidFill>
              </a:rPr>
              <a:t>실습</a:t>
            </a:r>
            <a:r>
              <a:rPr sz="12000" spc="-2850" baseline="-15972" dirty="0">
                <a:solidFill>
                  <a:srgbClr val="1A69B5"/>
                </a:solidFill>
              </a:rPr>
              <a:t> </a:t>
            </a:r>
            <a:r>
              <a:rPr sz="5000" spc="-860" dirty="0">
                <a:solidFill>
                  <a:srgbClr val="1A69B5"/>
                </a:solidFill>
              </a:rPr>
              <a:t>성적처리</a:t>
            </a:r>
            <a:endParaRPr sz="5000"/>
          </a:p>
        </p:txBody>
      </p:sp>
      <p:sp>
        <p:nvSpPr>
          <p:cNvPr id="5" name="object 5"/>
          <p:cNvSpPr txBox="1"/>
          <p:nvPr/>
        </p:nvSpPr>
        <p:spPr>
          <a:xfrm>
            <a:off x="2273300" y="1625600"/>
            <a:ext cx="228600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470" dirty="0">
                <a:solidFill>
                  <a:srgbClr val="0C0C0C"/>
                </a:solidFill>
                <a:latin typeface="Malgun Gothic"/>
                <a:cs typeface="Malgun Gothic"/>
              </a:rPr>
              <a:t>조건문을  </a:t>
            </a:r>
            <a:r>
              <a:rPr sz="2000" spc="-455" dirty="0">
                <a:solidFill>
                  <a:srgbClr val="0C0C0C"/>
                </a:solidFill>
                <a:latin typeface="Malgun Gothic"/>
                <a:cs typeface="Malgun Gothic"/>
              </a:rPr>
              <a:t>이용한</a:t>
            </a:r>
            <a:r>
              <a:rPr sz="2000" spc="-229" dirty="0">
                <a:solidFill>
                  <a:srgbClr val="0C0C0C"/>
                </a:solidFill>
                <a:latin typeface="Malgun Gothic"/>
                <a:cs typeface="Malgun Gothic"/>
              </a:rPr>
              <a:t> </a:t>
            </a:r>
            <a:r>
              <a:rPr sz="2000" spc="-500" dirty="0">
                <a:solidFill>
                  <a:srgbClr val="0C0C0C"/>
                </a:solidFill>
                <a:latin typeface="Malgun Gothic"/>
                <a:cs typeface="Malgun Gothic"/>
              </a:rPr>
              <a:t>성적처리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68600" y="3225800"/>
            <a:ext cx="7405370" cy="4668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720" dirty="0">
                <a:latin typeface="Malgun Gothic"/>
                <a:cs typeface="Malgun Gothic"/>
              </a:rPr>
              <a:t>만약</a:t>
            </a:r>
            <a:r>
              <a:rPr sz="3600" spc="-430" dirty="0">
                <a:latin typeface="Malgun Gothic"/>
                <a:cs typeface="Malgun Gothic"/>
              </a:rPr>
              <a:t> </a:t>
            </a:r>
            <a:r>
              <a:rPr sz="3600" spc="-900" dirty="0">
                <a:latin typeface="Malgun Gothic"/>
                <a:cs typeface="Malgun Gothic"/>
              </a:rPr>
              <a:t>성적이</a:t>
            </a:r>
            <a:endParaRPr sz="36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600" spc="-615" dirty="0">
                <a:latin typeface="Malgun Gothic"/>
                <a:cs typeface="Malgun Gothic"/>
              </a:rPr>
              <a:t>95점 </a:t>
            </a:r>
            <a:r>
              <a:rPr sz="3600" spc="-855" dirty="0">
                <a:latin typeface="Malgun Gothic"/>
                <a:cs typeface="Malgun Gothic"/>
              </a:rPr>
              <a:t>이상이면  </a:t>
            </a:r>
            <a:r>
              <a:rPr sz="3600" spc="-740" dirty="0">
                <a:latin typeface="Malgun Gothic"/>
                <a:cs typeface="Malgun Gothic"/>
              </a:rPr>
              <a:t>A+를 </a:t>
            </a:r>
            <a:r>
              <a:rPr sz="3600" spc="-530" dirty="0">
                <a:latin typeface="Malgun Gothic"/>
                <a:cs typeface="Malgun Gothic"/>
              </a:rPr>
              <a:t> </a:t>
            </a:r>
            <a:r>
              <a:rPr sz="3600" spc="-830" dirty="0">
                <a:latin typeface="Malgun Gothic"/>
                <a:cs typeface="Malgun Gothic"/>
              </a:rPr>
              <a:t>주고</a:t>
            </a:r>
            <a:endParaRPr sz="3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3600" spc="-555" dirty="0">
                <a:latin typeface="Malgun Gothic"/>
                <a:cs typeface="Malgun Gothic"/>
              </a:rPr>
              <a:t>90점 </a:t>
            </a:r>
            <a:r>
              <a:rPr sz="3600" spc="-855" dirty="0">
                <a:latin typeface="Malgun Gothic"/>
                <a:cs typeface="Malgun Gothic"/>
              </a:rPr>
              <a:t>이상이면  </a:t>
            </a:r>
            <a:r>
              <a:rPr sz="3600" spc="-555" dirty="0">
                <a:latin typeface="Malgun Gothic"/>
                <a:cs typeface="Malgun Gothic"/>
              </a:rPr>
              <a:t>A0를</a:t>
            </a:r>
            <a:r>
              <a:rPr sz="3600" spc="-85" dirty="0">
                <a:latin typeface="Malgun Gothic"/>
                <a:cs typeface="Malgun Gothic"/>
              </a:rPr>
              <a:t> </a:t>
            </a:r>
            <a:r>
              <a:rPr sz="3600" spc="-830" dirty="0">
                <a:latin typeface="Malgun Gothic"/>
                <a:cs typeface="Malgun Gothic"/>
              </a:rPr>
              <a:t>주고</a:t>
            </a:r>
            <a:endParaRPr sz="3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3600" spc="-565" dirty="0">
                <a:latin typeface="Malgun Gothic"/>
                <a:cs typeface="Malgun Gothic"/>
              </a:rPr>
              <a:t>85점 </a:t>
            </a:r>
            <a:r>
              <a:rPr sz="3600" spc="-855" dirty="0">
                <a:latin typeface="Malgun Gothic"/>
                <a:cs typeface="Malgun Gothic"/>
              </a:rPr>
              <a:t>이상이면  </a:t>
            </a:r>
            <a:r>
              <a:rPr sz="3600" spc="-710" dirty="0">
                <a:latin typeface="Malgun Gothic"/>
                <a:cs typeface="Malgun Gothic"/>
              </a:rPr>
              <a:t>B+를 </a:t>
            </a:r>
            <a:r>
              <a:rPr sz="3600" spc="-610" dirty="0">
                <a:latin typeface="Malgun Gothic"/>
                <a:cs typeface="Malgun Gothic"/>
              </a:rPr>
              <a:t> </a:t>
            </a:r>
            <a:r>
              <a:rPr sz="3600" spc="-830" dirty="0">
                <a:latin typeface="Malgun Gothic"/>
                <a:cs typeface="Malgun Gothic"/>
              </a:rPr>
              <a:t>주고</a:t>
            </a:r>
            <a:endParaRPr sz="3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3600" spc="-505" dirty="0">
                <a:latin typeface="Malgun Gothic"/>
                <a:cs typeface="Malgun Gothic"/>
              </a:rPr>
              <a:t>80점 </a:t>
            </a:r>
            <a:r>
              <a:rPr sz="3600" spc="-855" dirty="0">
                <a:latin typeface="Malgun Gothic"/>
                <a:cs typeface="Malgun Gothic"/>
              </a:rPr>
              <a:t>이상이면  </a:t>
            </a:r>
            <a:r>
              <a:rPr sz="3600" spc="-525" dirty="0">
                <a:latin typeface="Malgun Gothic"/>
                <a:cs typeface="Malgun Gothic"/>
              </a:rPr>
              <a:t>B0를</a:t>
            </a:r>
            <a:r>
              <a:rPr sz="3600" spc="-135" dirty="0">
                <a:latin typeface="Malgun Gothic"/>
                <a:cs typeface="Malgun Gothic"/>
              </a:rPr>
              <a:t> </a:t>
            </a:r>
            <a:r>
              <a:rPr sz="3600" spc="-830" dirty="0">
                <a:latin typeface="Malgun Gothic"/>
                <a:cs typeface="Malgun Gothic"/>
              </a:rPr>
              <a:t>주고</a:t>
            </a:r>
            <a:endParaRPr sz="36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600" spc="-830" dirty="0">
                <a:latin typeface="Malgun Gothic"/>
                <a:cs typeface="Malgun Gothic"/>
              </a:rPr>
              <a:t>그  </a:t>
            </a:r>
            <a:r>
              <a:rPr sz="3600" spc="-855" dirty="0">
                <a:latin typeface="Malgun Gothic"/>
                <a:cs typeface="Malgun Gothic"/>
              </a:rPr>
              <a:t>이하이면  </a:t>
            </a:r>
            <a:r>
              <a:rPr sz="3600" spc="-765" dirty="0">
                <a:latin typeface="Malgun Gothic"/>
                <a:cs typeface="Malgun Gothic"/>
              </a:rPr>
              <a:t>C+를  </a:t>
            </a:r>
            <a:r>
              <a:rPr sz="3600" spc="-830" dirty="0">
                <a:latin typeface="Malgun Gothic"/>
                <a:cs typeface="Malgun Gothic"/>
              </a:rPr>
              <a:t>주는  </a:t>
            </a:r>
            <a:r>
              <a:rPr sz="3600" spc="-810" dirty="0">
                <a:latin typeface="Malgun Gothic"/>
                <a:cs typeface="Malgun Gothic"/>
              </a:rPr>
              <a:t>프로그램을 </a:t>
            </a:r>
            <a:r>
              <a:rPr sz="3600" spc="-660" dirty="0">
                <a:latin typeface="Malgun Gothic"/>
                <a:cs typeface="Malgun Gothic"/>
              </a:rPr>
              <a:t> </a:t>
            </a:r>
            <a:r>
              <a:rPr sz="3600" spc="-795" dirty="0">
                <a:latin typeface="Malgun Gothic"/>
                <a:cs typeface="Malgun Gothic"/>
              </a:rPr>
              <a:t>작성하여라</a:t>
            </a:r>
            <a:endParaRPr sz="36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005F9F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>
                <a:solidFill>
                  <a:srgbClr val="1A69B5"/>
                </a:solidFill>
              </a:rPr>
              <a:t>실습</a:t>
            </a:r>
            <a:r>
              <a:rPr sz="12000" spc="-2850" baseline="-15972" dirty="0">
                <a:solidFill>
                  <a:srgbClr val="1A69B5"/>
                </a:solidFill>
              </a:rPr>
              <a:t> </a:t>
            </a:r>
            <a:r>
              <a:rPr sz="5000" spc="-860" dirty="0">
                <a:solidFill>
                  <a:srgbClr val="1A69B5"/>
                </a:solidFill>
              </a:rPr>
              <a:t>성적처리</a:t>
            </a:r>
            <a:endParaRPr sz="5000"/>
          </a:p>
        </p:txBody>
      </p:sp>
      <p:sp>
        <p:nvSpPr>
          <p:cNvPr id="5" name="object 5"/>
          <p:cNvSpPr txBox="1"/>
          <p:nvPr/>
        </p:nvSpPr>
        <p:spPr>
          <a:xfrm>
            <a:off x="2286000" y="2641600"/>
            <a:ext cx="2900680" cy="5557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073785" algn="ctr">
              <a:lnSpc>
                <a:spcPct val="100000"/>
              </a:lnSpc>
            </a:pPr>
            <a:r>
              <a:rPr sz="4000" spc="-430" dirty="0">
                <a:solidFill>
                  <a:srgbClr val="1A69B5"/>
                </a:solidFill>
                <a:latin typeface="Gulim"/>
                <a:cs typeface="Gulim"/>
              </a:rPr>
              <a:t>실행화</a:t>
            </a:r>
            <a:r>
              <a:rPr sz="4000" spc="-600" dirty="0">
                <a:solidFill>
                  <a:srgbClr val="1A69B5"/>
                </a:solidFill>
                <a:latin typeface="Gulim"/>
                <a:cs typeface="Gulim"/>
              </a:rPr>
              <a:t>면</a:t>
            </a:r>
            <a:endParaRPr sz="4000">
              <a:latin typeface="Gulim"/>
              <a:cs typeface="Gulim"/>
            </a:endParaRPr>
          </a:p>
          <a:p>
            <a:pPr marL="114300">
              <a:lnSpc>
                <a:spcPct val="100000"/>
              </a:lnSpc>
              <a:spcBef>
                <a:spcPts val="3000"/>
              </a:spcBef>
            </a:pPr>
            <a:r>
              <a:rPr sz="3600" spc="-310" dirty="0">
                <a:solidFill>
                  <a:srgbClr val="005F9F"/>
                </a:solidFill>
                <a:latin typeface="Malgun Gothic"/>
                <a:cs typeface="Malgun Gothic"/>
              </a:rPr>
              <a:t>input </a:t>
            </a:r>
            <a:r>
              <a:rPr sz="3600" spc="65" dirty="0">
                <a:solidFill>
                  <a:srgbClr val="005F9F"/>
                </a:solidFill>
                <a:latin typeface="Malgun Gothic"/>
                <a:cs typeface="Malgun Gothic"/>
              </a:rPr>
              <a:t>:</a:t>
            </a:r>
            <a:r>
              <a:rPr sz="3600" spc="-425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3600" spc="-415" dirty="0">
                <a:solidFill>
                  <a:srgbClr val="F3B431"/>
                </a:solidFill>
                <a:latin typeface="Malgun Gothic"/>
                <a:cs typeface="Malgun Gothic"/>
              </a:rPr>
              <a:t>97</a:t>
            </a:r>
            <a:endParaRPr sz="3600">
              <a:latin typeface="Malgun Gothic"/>
              <a:cs typeface="Malgun Gothic"/>
            </a:endParaRPr>
          </a:p>
          <a:p>
            <a:pPr marL="114300">
              <a:lnSpc>
                <a:spcPct val="100000"/>
              </a:lnSpc>
              <a:spcBef>
                <a:spcPts val="280"/>
              </a:spcBef>
            </a:pPr>
            <a:r>
              <a:rPr sz="3600" spc="-350" dirty="0">
                <a:solidFill>
                  <a:srgbClr val="005F9F"/>
                </a:solidFill>
                <a:latin typeface="Malgun Gothic"/>
                <a:cs typeface="Malgun Gothic"/>
              </a:rPr>
              <a:t>your </a:t>
            </a:r>
            <a:r>
              <a:rPr sz="3600" spc="-400" dirty="0">
                <a:solidFill>
                  <a:srgbClr val="005F9F"/>
                </a:solidFill>
                <a:latin typeface="Malgun Gothic"/>
                <a:cs typeface="Malgun Gothic"/>
              </a:rPr>
              <a:t>grade </a:t>
            </a:r>
            <a:r>
              <a:rPr sz="3600" spc="-125" dirty="0">
                <a:solidFill>
                  <a:srgbClr val="005F9F"/>
                </a:solidFill>
                <a:latin typeface="Malgun Gothic"/>
                <a:cs typeface="Malgun Gothic"/>
              </a:rPr>
              <a:t>is</a:t>
            </a:r>
            <a:r>
              <a:rPr sz="3600" spc="-305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3600" spc="-695" dirty="0">
                <a:solidFill>
                  <a:srgbClr val="005F9F"/>
                </a:solidFill>
                <a:latin typeface="Malgun Gothic"/>
                <a:cs typeface="Malgun Gothic"/>
              </a:rPr>
              <a:t>A+</a:t>
            </a:r>
            <a:endParaRPr sz="36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850">
              <a:latin typeface="Times New Roman"/>
              <a:cs typeface="Times New Roman"/>
            </a:endParaRPr>
          </a:p>
          <a:p>
            <a:pPr marL="114300">
              <a:lnSpc>
                <a:spcPct val="100000"/>
              </a:lnSpc>
            </a:pPr>
            <a:r>
              <a:rPr sz="3600" spc="-310" dirty="0">
                <a:solidFill>
                  <a:srgbClr val="005F9F"/>
                </a:solidFill>
                <a:latin typeface="Malgun Gothic"/>
                <a:cs typeface="Malgun Gothic"/>
              </a:rPr>
              <a:t>input </a:t>
            </a:r>
            <a:r>
              <a:rPr sz="3600" spc="65" dirty="0">
                <a:solidFill>
                  <a:srgbClr val="005F9F"/>
                </a:solidFill>
                <a:latin typeface="Malgun Gothic"/>
                <a:cs typeface="Malgun Gothic"/>
              </a:rPr>
              <a:t>:</a:t>
            </a:r>
            <a:r>
              <a:rPr sz="3600" spc="-420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3600" spc="-180" dirty="0">
                <a:solidFill>
                  <a:srgbClr val="F3B431"/>
                </a:solidFill>
                <a:latin typeface="Malgun Gothic"/>
                <a:cs typeface="Malgun Gothic"/>
              </a:rPr>
              <a:t>84</a:t>
            </a:r>
            <a:endParaRPr sz="3600">
              <a:latin typeface="Malgun Gothic"/>
              <a:cs typeface="Malgun Gothic"/>
            </a:endParaRPr>
          </a:p>
          <a:p>
            <a:pPr marL="114300">
              <a:lnSpc>
                <a:spcPct val="100000"/>
              </a:lnSpc>
              <a:spcBef>
                <a:spcPts val="280"/>
              </a:spcBef>
            </a:pPr>
            <a:r>
              <a:rPr sz="3600" spc="-350" dirty="0">
                <a:solidFill>
                  <a:srgbClr val="005F9F"/>
                </a:solidFill>
                <a:latin typeface="Malgun Gothic"/>
                <a:cs typeface="Malgun Gothic"/>
              </a:rPr>
              <a:t>your </a:t>
            </a:r>
            <a:r>
              <a:rPr sz="3600" spc="-400" dirty="0">
                <a:solidFill>
                  <a:srgbClr val="005F9F"/>
                </a:solidFill>
                <a:latin typeface="Malgun Gothic"/>
                <a:cs typeface="Malgun Gothic"/>
              </a:rPr>
              <a:t>grade </a:t>
            </a:r>
            <a:r>
              <a:rPr sz="3600" spc="-125" dirty="0">
                <a:solidFill>
                  <a:srgbClr val="005F9F"/>
                </a:solidFill>
                <a:latin typeface="Malgun Gothic"/>
                <a:cs typeface="Malgun Gothic"/>
              </a:rPr>
              <a:t>is</a:t>
            </a:r>
            <a:r>
              <a:rPr sz="3600" spc="-305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3600" spc="-375" dirty="0">
                <a:solidFill>
                  <a:srgbClr val="005F9F"/>
                </a:solidFill>
                <a:latin typeface="Malgun Gothic"/>
                <a:cs typeface="Malgun Gothic"/>
              </a:rPr>
              <a:t>B0</a:t>
            </a:r>
            <a:endParaRPr sz="36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850">
              <a:latin typeface="Times New Roman"/>
              <a:cs typeface="Times New Roman"/>
            </a:endParaRPr>
          </a:p>
          <a:p>
            <a:pPr marL="233045">
              <a:lnSpc>
                <a:spcPct val="100000"/>
              </a:lnSpc>
            </a:pPr>
            <a:r>
              <a:rPr sz="3600" spc="-310" dirty="0">
                <a:solidFill>
                  <a:srgbClr val="005F9F"/>
                </a:solidFill>
                <a:latin typeface="Malgun Gothic"/>
                <a:cs typeface="Malgun Gothic"/>
              </a:rPr>
              <a:t>input </a:t>
            </a:r>
            <a:r>
              <a:rPr sz="3600" spc="65" dirty="0">
                <a:solidFill>
                  <a:srgbClr val="005F9F"/>
                </a:solidFill>
                <a:latin typeface="Malgun Gothic"/>
                <a:cs typeface="Malgun Gothic"/>
              </a:rPr>
              <a:t>:</a:t>
            </a:r>
            <a:r>
              <a:rPr sz="3600" spc="-425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3600" spc="-415" dirty="0">
                <a:solidFill>
                  <a:srgbClr val="F3B431"/>
                </a:solidFill>
                <a:latin typeface="Malgun Gothic"/>
                <a:cs typeface="Malgun Gothic"/>
              </a:rPr>
              <a:t>79</a:t>
            </a:r>
            <a:endParaRPr sz="3600">
              <a:latin typeface="Malgun Gothic"/>
              <a:cs typeface="Malgun Gothic"/>
            </a:endParaRPr>
          </a:p>
          <a:p>
            <a:pPr marL="114300">
              <a:lnSpc>
                <a:spcPct val="100000"/>
              </a:lnSpc>
              <a:spcBef>
                <a:spcPts val="280"/>
              </a:spcBef>
            </a:pPr>
            <a:r>
              <a:rPr sz="3600" spc="-350" dirty="0">
                <a:solidFill>
                  <a:srgbClr val="005F9F"/>
                </a:solidFill>
                <a:latin typeface="Malgun Gothic"/>
                <a:cs typeface="Malgun Gothic"/>
              </a:rPr>
              <a:t>your </a:t>
            </a:r>
            <a:r>
              <a:rPr sz="3600" spc="-400" dirty="0">
                <a:solidFill>
                  <a:srgbClr val="005F9F"/>
                </a:solidFill>
                <a:latin typeface="Malgun Gothic"/>
                <a:cs typeface="Malgun Gothic"/>
              </a:rPr>
              <a:t>grade </a:t>
            </a:r>
            <a:r>
              <a:rPr sz="3600" spc="-125" dirty="0">
                <a:solidFill>
                  <a:srgbClr val="005F9F"/>
                </a:solidFill>
                <a:latin typeface="Malgun Gothic"/>
                <a:cs typeface="Malgun Gothic"/>
              </a:rPr>
              <a:t>is</a:t>
            </a:r>
            <a:r>
              <a:rPr sz="3600" spc="-305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3600" spc="-730" dirty="0">
                <a:solidFill>
                  <a:srgbClr val="005F9F"/>
                </a:solidFill>
                <a:latin typeface="Malgun Gothic"/>
                <a:cs typeface="Malgun Gothic"/>
              </a:rPr>
              <a:t>C+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73300" y="1625600"/>
            <a:ext cx="228600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470" dirty="0">
                <a:solidFill>
                  <a:srgbClr val="0C0C0C"/>
                </a:solidFill>
                <a:latin typeface="Malgun Gothic"/>
                <a:cs typeface="Malgun Gothic"/>
              </a:rPr>
              <a:t>조건문을  </a:t>
            </a:r>
            <a:r>
              <a:rPr sz="2000" spc="-455" dirty="0">
                <a:solidFill>
                  <a:srgbClr val="0C0C0C"/>
                </a:solidFill>
                <a:latin typeface="Malgun Gothic"/>
                <a:cs typeface="Malgun Gothic"/>
              </a:rPr>
              <a:t>이용한</a:t>
            </a:r>
            <a:r>
              <a:rPr sz="2000" spc="-229" dirty="0">
                <a:solidFill>
                  <a:srgbClr val="0C0C0C"/>
                </a:solidFill>
                <a:latin typeface="Malgun Gothic"/>
                <a:cs typeface="Malgun Gothic"/>
              </a:rPr>
              <a:t> </a:t>
            </a:r>
            <a:r>
              <a:rPr sz="2000" spc="-500" dirty="0">
                <a:solidFill>
                  <a:srgbClr val="0C0C0C"/>
                </a:solidFill>
                <a:latin typeface="Malgun Gothic"/>
                <a:cs typeface="Malgun Gothic"/>
              </a:rPr>
              <a:t>성적처리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005F9F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>
                <a:solidFill>
                  <a:srgbClr val="1A69B5"/>
                </a:solidFill>
              </a:rPr>
              <a:t>실습 </a:t>
            </a:r>
            <a:r>
              <a:rPr sz="5000" spc="-15" dirty="0">
                <a:solidFill>
                  <a:srgbClr val="1A69B5"/>
                </a:solidFill>
              </a:rPr>
              <a:t>Guess </a:t>
            </a:r>
            <a:r>
              <a:rPr sz="5000" spc="-25" dirty="0">
                <a:solidFill>
                  <a:srgbClr val="1A69B5"/>
                </a:solidFill>
              </a:rPr>
              <a:t>the</a:t>
            </a:r>
            <a:r>
              <a:rPr sz="5000" spc="-720" dirty="0">
                <a:solidFill>
                  <a:srgbClr val="1A69B5"/>
                </a:solidFill>
              </a:rPr>
              <a:t> </a:t>
            </a:r>
            <a:r>
              <a:rPr sz="5000" spc="-245" dirty="0">
                <a:solidFill>
                  <a:srgbClr val="1A69B5"/>
                </a:solidFill>
              </a:rPr>
              <a:t>Number</a:t>
            </a:r>
            <a:endParaRPr sz="5000"/>
          </a:p>
        </p:txBody>
      </p:sp>
      <p:sp>
        <p:nvSpPr>
          <p:cNvPr id="5" name="object 5"/>
          <p:cNvSpPr txBox="1"/>
          <p:nvPr/>
        </p:nvSpPr>
        <p:spPr>
          <a:xfrm>
            <a:off x="2273300" y="1625600"/>
            <a:ext cx="292100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434" dirty="0">
                <a:solidFill>
                  <a:srgbClr val="797979"/>
                </a:solidFill>
                <a:latin typeface="Malgun Gothic"/>
                <a:cs typeface="Malgun Gothic"/>
              </a:rPr>
              <a:t>랜덤함수와  </a:t>
            </a:r>
            <a:r>
              <a:rPr sz="2000" spc="-465" dirty="0">
                <a:solidFill>
                  <a:srgbClr val="797979"/>
                </a:solidFill>
                <a:latin typeface="Malgun Gothic"/>
                <a:cs typeface="Malgun Gothic"/>
              </a:rPr>
              <a:t>입출력함수</a:t>
            </a:r>
            <a:r>
              <a:rPr sz="2000" spc="-28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spc="-440" dirty="0">
                <a:solidFill>
                  <a:srgbClr val="797979"/>
                </a:solidFill>
                <a:latin typeface="Malgun Gothic"/>
                <a:cs typeface="Malgun Gothic"/>
              </a:rPr>
              <a:t>사용하기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20800" y="4229100"/>
            <a:ext cx="8356600" cy="2599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745" dirty="0">
                <a:latin typeface="Malgun Gothic"/>
                <a:cs typeface="Malgun Gothic"/>
              </a:rPr>
              <a:t>컴퓨터가  </a:t>
            </a:r>
            <a:r>
              <a:rPr sz="3200" b="1" spc="-760" dirty="0">
                <a:latin typeface="Malgun Gothic"/>
                <a:cs typeface="Malgun Gothic"/>
              </a:rPr>
              <a:t>1부터  </a:t>
            </a:r>
            <a:r>
              <a:rPr sz="3200" b="1" spc="-585" dirty="0">
                <a:latin typeface="Malgun Gothic"/>
                <a:cs typeface="Malgun Gothic"/>
              </a:rPr>
              <a:t>20까지의  </a:t>
            </a:r>
            <a:r>
              <a:rPr sz="3200" b="1" spc="-740" dirty="0">
                <a:latin typeface="Malgun Gothic"/>
                <a:cs typeface="Malgun Gothic"/>
              </a:rPr>
              <a:t>수  </a:t>
            </a:r>
            <a:r>
              <a:rPr sz="3200" spc="-740" dirty="0">
                <a:latin typeface="Malgun Gothic"/>
                <a:cs typeface="Malgun Gothic"/>
              </a:rPr>
              <a:t>중  </a:t>
            </a:r>
            <a:r>
              <a:rPr sz="3200" spc="-695" dirty="0">
                <a:latin typeface="Malgun Gothic"/>
                <a:cs typeface="Malgun Gothic"/>
              </a:rPr>
              <a:t>하나의  </a:t>
            </a:r>
            <a:r>
              <a:rPr sz="3200" spc="-740" dirty="0">
                <a:latin typeface="Malgun Gothic"/>
                <a:cs typeface="Malgun Gothic"/>
              </a:rPr>
              <a:t>수를  </a:t>
            </a:r>
            <a:r>
              <a:rPr sz="3200" b="1" spc="-780" dirty="0">
                <a:latin typeface="Malgun Gothic"/>
                <a:cs typeface="Malgun Gothic"/>
              </a:rPr>
              <a:t>임의로 </a:t>
            </a:r>
            <a:r>
              <a:rPr sz="3200" b="1" spc="-545" dirty="0">
                <a:latin typeface="Malgun Gothic"/>
                <a:cs typeface="Malgun Gothic"/>
              </a:rPr>
              <a:t> </a:t>
            </a:r>
            <a:r>
              <a:rPr sz="3200" b="1" spc="-570" dirty="0">
                <a:latin typeface="Malgun Gothic"/>
                <a:cs typeface="Malgun Gothic"/>
              </a:rPr>
              <a:t>정한다</a:t>
            </a:r>
            <a:r>
              <a:rPr sz="3200" spc="-570" dirty="0">
                <a:latin typeface="Malgun Gothic"/>
                <a:cs typeface="Malgun Gothic"/>
              </a:rPr>
              <a:t>.</a:t>
            </a:r>
            <a:endParaRPr sz="3200">
              <a:latin typeface="Malgun Gothic"/>
              <a:cs typeface="Malgun Gothic"/>
            </a:endParaRPr>
          </a:p>
          <a:p>
            <a:pPr marL="12700" marR="3182620">
              <a:lnSpc>
                <a:spcPct val="213499"/>
              </a:lnSpc>
            </a:pPr>
            <a:r>
              <a:rPr sz="3200" spc="-665" dirty="0">
                <a:latin typeface="Malgun Gothic"/>
                <a:cs typeface="Malgun Gothic"/>
              </a:rPr>
              <a:t>사용자가 </a:t>
            </a:r>
            <a:r>
              <a:rPr sz="3200" spc="-740" dirty="0">
                <a:latin typeface="Malgun Gothic"/>
                <a:cs typeface="Malgun Gothic"/>
              </a:rPr>
              <a:t>그 수를 </a:t>
            </a:r>
            <a:r>
              <a:rPr sz="3200" spc="-730" dirty="0">
                <a:latin typeface="Malgun Gothic"/>
                <a:cs typeface="Malgun Gothic"/>
              </a:rPr>
              <a:t>추측해서 </a:t>
            </a:r>
            <a:r>
              <a:rPr sz="3200" b="1" spc="-745" dirty="0">
                <a:latin typeface="Malgun Gothic"/>
                <a:cs typeface="Malgun Gothic"/>
              </a:rPr>
              <a:t>입력</a:t>
            </a:r>
            <a:r>
              <a:rPr sz="3200" spc="-745" dirty="0">
                <a:latin typeface="Malgun Gothic"/>
                <a:cs typeface="Malgun Gothic"/>
              </a:rPr>
              <a:t>하고  </a:t>
            </a:r>
            <a:r>
              <a:rPr sz="3200" spc="-705" dirty="0">
                <a:latin typeface="Malgun Gothic"/>
                <a:cs typeface="Malgun Gothic"/>
              </a:rPr>
              <a:t>맞았는지  </a:t>
            </a:r>
            <a:r>
              <a:rPr sz="3200" spc="-770" dirty="0">
                <a:latin typeface="Malgun Gothic"/>
                <a:cs typeface="Malgun Gothic"/>
              </a:rPr>
              <a:t>틀렸는지 </a:t>
            </a:r>
            <a:r>
              <a:rPr sz="3200" spc="-730" dirty="0">
                <a:latin typeface="Malgun Gothic"/>
                <a:cs typeface="Malgun Gothic"/>
              </a:rPr>
              <a:t> </a:t>
            </a:r>
            <a:r>
              <a:rPr sz="3200" b="1" spc="-605" dirty="0">
                <a:latin typeface="Malgun Gothic"/>
                <a:cs typeface="Malgun Gothic"/>
              </a:rPr>
              <a:t>출력</a:t>
            </a:r>
            <a:r>
              <a:rPr sz="3200" spc="-605" dirty="0">
                <a:latin typeface="Malgun Gothic"/>
                <a:cs typeface="Malgun Gothic"/>
              </a:rPr>
              <a:t>한다.</a:t>
            </a:r>
            <a:endParaRPr sz="32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005F9F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>
                <a:solidFill>
                  <a:srgbClr val="1A69B5"/>
                </a:solidFill>
              </a:rPr>
              <a:t>실습 </a:t>
            </a:r>
            <a:r>
              <a:rPr sz="5000" spc="-15" dirty="0">
                <a:solidFill>
                  <a:srgbClr val="1A69B5"/>
                </a:solidFill>
              </a:rPr>
              <a:t>Guess </a:t>
            </a:r>
            <a:r>
              <a:rPr sz="5000" spc="-25" dirty="0">
                <a:solidFill>
                  <a:srgbClr val="1A69B5"/>
                </a:solidFill>
              </a:rPr>
              <a:t>the</a:t>
            </a:r>
            <a:r>
              <a:rPr sz="5000" spc="-720" dirty="0">
                <a:solidFill>
                  <a:srgbClr val="1A69B5"/>
                </a:solidFill>
              </a:rPr>
              <a:t> </a:t>
            </a:r>
            <a:r>
              <a:rPr sz="5000" spc="-245" dirty="0">
                <a:solidFill>
                  <a:srgbClr val="1A69B5"/>
                </a:solidFill>
              </a:rPr>
              <a:t>Number</a:t>
            </a:r>
            <a:endParaRPr sz="5000"/>
          </a:p>
        </p:txBody>
      </p:sp>
      <p:sp>
        <p:nvSpPr>
          <p:cNvPr id="5" name="object 5"/>
          <p:cNvSpPr txBox="1"/>
          <p:nvPr/>
        </p:nvSpPr>
        <p:spPr>
          <a:xfrm>
            <a:off x="2273300" y="1625600"/>
            <a:ext cx="292100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434" dirty="0">
                <a:solidFill>
                  <a:srgbClr val="797979"/>
                </a:solidFill>
                <a:latin typeface="Malgun Gothic"/>
                <a:cs typeface="Malgun Gothic"/>
              </a:rPr>
              <a:t>랜덤함수와  </a:t>
            </a:r>
            <a:r>
              <a:rPr sz="2000" spc="-465" dirty="0">
                <a:solidFill>
                  <a:srgbClr val="797979"/>
                </a:solidFill>
                <a:latin typeface="Malgun Gothic"/>
                <a:cs typeface="Malgun Gothic"/>
              </a:rPr>
              <a:t>입출력함수</a:t>
            </a:r>
            <a:r>
              <a:rPr sz="2000" spc="-28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spc="-440" dirty="0">
                <a:solidFill>
                  <a:srgbClr val="797979"/>
                </a:solidFill>
                <a:latin typeface="Malgun Gothic"/>
                <a:cs typeface="Malgun Gothic"/>
              </a:rPr>
              <a:t>사용하기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24000" y="2628900"/>
            <a:ext cx="7231380" cy="643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z="3000" spc="-720" dirty="0">
                <a:latin typeface="Malgun Gothic"/>
                <a:cs typeface="Malgun Gothic"/>
              </a:rPr>
              <a:t>틀린경우</a:t>
            </a:r>
            <a:endParaRPr sz="3000">
              <a:latin typeface="Malgun Gothic"/>
              <a:cs typeface="Malgun Gothic"/>
            </a:endParaRPr>
          </a:p>
          <a:p>
            <a:pPr marL="12700" marR="4070985">
              <a:lnSpc>
                <a:spcPct val="106700"/>
              </a:lnSpc>
              <a:spcBef>
                <a:spcPts val="600"/>
              </a:spcBef>
            </a:pPr>
            <a:r>
              <a:rPr sz="2500" spc="-190" dirty="0">
                <a:solidFill>
                  <a:srgbClr val="005F9F"/>
                </a:solidFill>
                <a:latin typeface="Malgun Gothic"/>
                <a:cs typeface="Malgun Gothic"/>
              </a:rPr>
              <a:t>Hello! </a:t>
            </a:r>
            <a:r>
              <a:rPr sz="2500" spc="-265" dirty="0">
                <a:solidFill>
                  <a:srgbClr val="005F9F"/>
                </a:solidFill>
                <a:latin typeface="Malgun Gothic"/>
                <a:cs typeface="Malgun Gothic"/>
              </a:rPr>
              <a:t>What </a:t>
            </a:r>
            <a:r>
              <a:rPr sz="2500" spc="-85" dirty="0">
                <a:solidFill>
                  <a:srgbClr val="005F9F"/>
                </a:solidFill>
                <a:latin typeface="Malgun Gothic"/>
                <a:cs typeface="Malgun Gothic"/>
              </a:rPr>
              <a:t>is </a:t>
            </a:r>
            <a:r>
              <a:rPr sz="2500" spc="-240" dirty="0">
                <a:solidFill>
                  <a:srgbClr val="005F9F"/>
                </a:solidFill>
                <a:latin typeface="Malgun Gothic"/>
                <a:cs typeface="Malgun Gothic"/>
              </a:rPr>
              <a:t>your</a:t>
            </a:r>
            <a:r>
              <a:rPr sz="2500" spc="-434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2500" spc="-275" dirty="0">
                <a:solidFill>
                  <a:srgbClr val="005F9F"/>
                </a:solidFill>
                <a:latin typeface="Malgun Gothic"/>
                <a:cs typeface="Malgun Gothic"/>
              </a:rPr>
              <a:t>name?  </a:t>
            </a:r>
            <a:r>
              <a:rPr sz="2500" spc="-220" dirty="0">
                <a:solidFill>
                  <a:srgbClr val="F3B431"/>
                </a:solidFill>
                <a:latin typeface="Malgun Gothic"/>
                <a:cs typeface="Malgun Gothic"/>
              </a:rPr>
              <a:t>‘HanYang’</a:t>
            </a:r>
            <a:endParaRPr sz="25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2500" spc="-204" dirty="0">
                <a:solidFill>
                  <a:srgbClr val="005F9F"/>
                </a:solidFill>
                <a:latin typeface="Malgun Gothic"/>
                <a:cs typeface="Malgun Gothic"/>
              </a:rPr>
              <a:t>Well, </a:t>
            </a:r>
            <a:r>
              <a:rPr sz="2500" spc="-305" dirty="0">
                <a:solidFill>
                  <a:srgbClr val="005F9F"/>
                </a:solidFill>
                <a:latin typeface="Malgun Gothic"/>
                <a:cs typeface="Malgun Gothic"/>
              </a:rPr>
              <a:t>HanYang, </a:t>
            </a:r>
            <a:r>
              <a:rPr sz="2500" spc="145" dirty="0">
                <a:solidFill>
                  <a:srgbClr val="005F9F"/>
                </a:solidFill>
                <a:latin typeface="Malgun Gothic"/>
                <a:cs typeface="Malgun Gothic"/>
              </a:rPr>
              <a:t>I </a:t>
            </a:r>
            <a:r>
              <a:rPr sz="2500" spc="-395" dirty="0">
                <a:solidFill>
                  <a:srgbClr val="005F9F"/>
                </a:solidFill>
                <a:latin typeface="Malgun Gothic"/>
                <a:cs typeface="Malgun Gothic"/>
              </a:rPr>
              <a:t>am </a:t>
            </a:r>
            <a:r>
              <a:rPr sz="2500" spc="-235" dirty="0">
                <a:solidFill>
                  <a:srgbClr val="005F9F"/>
                </a:solidFill>
                <a:latin typeface="Malgun Gothic"/>
                <a:cs typeface="Malgun Gothic"/>
              </a:rPr>
              <a:t>thingking </a:t>
            </a:r>
            <a:r>
              <a:rPr sz="2500" spc="-160" dirty="0">
                <a:solidFill>
                  <a:srgbClr val="005F9F"/>
                </a:solidFill>
                <a:latin typeface="Malgun Gothic"/>
                <a:cs typeface="Malgun Gothic"/>
              </a:rPr>
              <a:t>of </a:t>
            </a:r>
            <a:r>
              <a:rPr sz="2500" spc="-185" dirty="0">
                <a:solidFill>
                  <a:srgbClr val="005F9F"/>
                </a:solidFill>
                <a:latin typeface="Malgun Gothic"/>
                <a:cs typeface="Malgun Gothic"/>
              </a:rPr>
              <a:t>a </a:t>
            </a:r>
            <a:r>
              <a:rPr sz="2500" spc="-330" dirty="0">
                <a:solidFill>
                  <a:srgbClr val="005F9F"/>
                </a:solidFill>
                <a:latin typeface="Malgun Gothic"/>
                <a:cs typeface="Malgun Gothic"/>
              </a:rPr>
              <a:t>number </a:t>
            </a:r>
            <a:r>
              <a:rPr sz="2500" spc="-254" dirty="0">
                <a:solidFill>
                  <a:srgbClr val="005F9F"/>
                </a:solidFill>
                <a:latin typeface="Malgun Gothic"/>
                <a:cs typeface="Malgun Gothic"/>
              </a:rPr>
              <a:t>between </a:t>
            </a:r>
            <a:r>
              <a:rPr sz="2500" spc="-550" dirty="0">
                <a:solidFill>
                  <a:srgbClr val="005F9F"/>
                </a:solidFill>
                <a:latin typeface="Malgun Gothic"/>
                <a:cs typeface="Malgun Gothic"/>
              </a:rPr>
              <a:t>1  </a:t>
            </a:r>
            <a:r>
              <a:rPr sz="2500" spc="-325" dirty="0">
                <a:solidFill>
                  <a:srgbClr val="005F9F"/>
                </a:solidFill>
                <a:latin typeface="Malgun Gothic"/>
                <a:cs typeface="Malgun Gothic"/>
              </a:rPr>
              <a:t>and</a:t>
            </a:r>
            <a:r>
              <a:rPr sz="2500" spc="-380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2500" spc="-210" dirty="0">
                <a:solidFill>
                  <a:srgbClr val="005F9F"/>
                </a:solidFill>
                <a:latin typeface="Malgun Gothic"/>
                <a:cs typeface="Malgun Gothic"/>
              </a:rPr>
              <a:t>20.</a:t>
            </a:r>
            <a:endParaRPr sz="2500">
              <a:latin typeface="Malgun Gothic"/>
              <a:cs typeface="Malgun Gothic"/>
            </a:endParaRPr>
          </a:p>
          <a:p>
            <a:pPr marL="12700" marR="5655310">
              <a:lnSpc>
                <a:spcPct val="106700"/>
              </a:lnSpc>
            </a:pPr>
            <a:r>
              <a:rPr sz="2500" spc="-270" dirty="0">
                <a:solidFill>
                  <a:srgbClr val="005F9F"/>
                </a:solidFill>
                <a:latin typeface="Malgun Gothic"/>
                <a:cs typeface="Malgun Gothic"/>
              </a:rPr>
              <a:t>Take </a:t>
            </a:r>
            <a:r>
              <a:rPr sz="2500" spc="-185" dirty="0">
                <a:solidFill>
                  <a:srgbClr val="005F9F"/>
                </a:solidFill>
                <a:latin typeface="Malgun Gothic"/>
                <a:cs typeface="Malgun Gothic"/>
              </a:rPr>
              <a:t>a</a:t>
            </a:r>
            <a:r>
              <a:rPr sz="2500" spc="-265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2500" spc="-225" dirty="0">
                <a:solidFill>
                  <a:srgbClr val="005F9F"/>
                </a:solidFill>
                <a:latin typeface="Malgun Gothic"/>
                <a:cs typeface="Malgun Gothic"/>
              </a:rPr>
              <a:t>guess.  </a:t>
            </a:r>
            <a:r>
              <a:rPr sz="2500" spc="-390" dirty="0">
                <a:solidFill>
                  <a:srgbClr val="F3B431"/>
                </a:solidFill>
                <a:latin typeface="Malgun Gothic"/>
                <a:cs typeface="Malgun Gothic"/>
              </a:rPr>
              <a:t>10</a:t>
            </a:r>
            <a:endParaRPr sz="25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2500" spc="80" dirty="0">
                <a:solidFill>
                  <a:srgbClr val="005F9F"/>
                </a:solidFill>
                <a:latin typeface="Malgun Gothic"/>
                <a:cs typeface="Malgun Gothic"/>
              </a:rPr>
              <a:t>It’s </a:t>
            </a:r>
            <a:r>
              <a:rPr sz="2500" spc="-335" dirty="0">
                <a:solidFill>
                  <a:srgbClr val="005F9F"/>
                </a:solidFill>
                <a:latin typeface="Malgun Gothic"/>
                <a:cs typeface="Malgun Gothic"/>
              </a:rPr>
              <a:t>wrong </a:t>
            </a:r>
            <a:r>
              <a:rPr sz="2500" spc="-55" dirty="0">
                <a:solidFill>
                  <a:srgbClr val="005F9F"/>
                </a:solidFill>
                <a:latin typeface="Malgun Gothic"/>
                <a:cs typeface="Malgun Gothic"/>
              </a:rPr>
              <a:t>, </a:t>
            </a:r>
            <a:r>
              <a:rPr sz="2500" spc="145" dirty="0">
                <a:solidFill>
                  <a:srgbClr val="005F9F"/>
                </a:solidFill>
                <a:latin typeface="Malgun Gothic"/>
                <a:cs typeface="Malgun Gothic"/>
              </a:rPr>
              <a:t>I</a:t>
            </a:r>
            <a:r>
              <a:rPr sz="2500" spc="-360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2500" spc="-225" dirty="0">
                <a:solidFill>
                  <a:srgbClr val="005F9F"/>
                </a:solidFill>
                <a:latin typeface="Malgun Gothic"/>
                <a:cs typeface="Malgun Gothic"/>
              </a:rPr>
              <a:t>thought </a:t>
            </a:r>
            <a:r>
              <a:rPr sz="2500" spc="-330" dirty="0">
                <a:solidFill>
                  <a:srgbClr val="005F9F"/>
                </a:solidFill>
                <a:latin typeface="Malgun Gothic"/>
                <a:cs typeface="Malgun Gothic"/>
              </a:rPr>
              <a:t>number </a:t>
            </a:r>
            <a:r>
              <a:rPr sz="2500" spc="-445" dirty="0">
                <a:solidFill>
                  <a:srgbClr val="005F9F"/>
                </a:solidFill>
                <a:latin typeface="Malgun Gothic"/>
                <a:cs typeface="Malgun Gothic"/>
              </a:rPr>
              <a:t>15 </a:t>
            </a:r>
            <a:r>
              <a:rPr sz="2500" spc="-150" dirty="0">
                <a:solidFill>
                  <a:srgbClr val="005F9F"/>
                </a:solidFill>
                <a:latin typeface="Malgun Gothic"/>
                <a:cs typeface="Malgun Gothic"/>
              </a:rPr>
              <a:t>.</a:t>
            </a:r>
            <a:endParaRPr sz="25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000" spc="-685" dirty="0">
                <a:latin typeface="Malgun Gothic"/>
                <a:cs typeface="Malgun Gothic"/>
              </a:rPr>
              <a:t>맞은경우</a:t>
            </a:r>
            <a:endParaRPr sz="3000">
              <a:latin typeface="Malgun Gothic"/>
              <a:cs typeface="Malgun Gothic"/>
            </a:endParaRPr>
          </a:p>
          <a:p>
            <a:pPr marL="12700" marR="4070985">
              <a:lnSpc>
                <a:spcPct val="106700"/>
              </a:lnSpc>
              <a:spcBef>
                <a:spcPts val="400"/>
              </a:spcBef>
            </a:pPr>
            <a:r>
              <a:rPr sz="2500" spc="-190" dirty="0">
                <a:solidFill>
                  <a:srgbClr val="005F9F"/>
                </a:solidFill>
                <a:latin typeface="Malgun Gothic"/>
                <a:cs typeface="Malgun Gothic"/>
              </a:rPr>
              <a:t>Hello! </a:t>
            </a:r>
            <a:r>
              <a:rPr sz="2500" spc="-265" dirty="0">
                <a:solidFill>
                  <a:srgbClr val="005F9F"/>
                </a:solidFill>
                <a:latin typeface="Malgun Gothic"/>
                <a:cs typeface="Malgun Gothic"/>
              </a:rPr>
              <a:t>What </a:t>
            </a:r>
            <a:r>
              <a:rPr sz="2500" spc="-85" dirty="0">
                <a:solidFill>
                  <a:srgbClr val="005F9F"/>
                </a:solidFill>
                <a:latin typeface="Malgun Gothic"/>
                <a:cs typeface="Malgun Gothic"/>
              </a:rPr>
              <a:t>is </a:t>
            </a:r>
            <a:r>
              <a:rPr sz="2500" spc="-240" dirty="0">
                <a:solidFill>
                  <a:srgbClr val="005F9F"/>
                </a:solidFill>
                <a:latin typeface="Malgun Gothic"/>
                <a:cs typeface="Malgun Gothic"/>
              </a:rPr>
              <a:t>your</a:t>
            </a:r>
            <a:r>
              <a:rPr sz="2500" spc="-434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2500" spc="-275" dirty="0">
                <a:solidFill>
                  <a:srgbClr val="005F9F"/>
                </a:solidFill>
                <a:latin typeface="Malgun Gothic"/>
                <a:cs typeface="Malgun Gothic"/>
              </a:rPr>
              <a:t>name?  </a:t>
            </a:r>
            <a:r>
              <a:rPr sz="2500" spc="-220" dirty="0">
                <a:solidFill>
                  <a:srgbClr val="F3B431"/>
                </a:solidFill>
                <a:latin typeface="Malgun Gothic"/>
                <a:cs typeface="Malgun Gothic"/>
              </a:rPr>
              <a:t>‘HanYang’</a:t>
            </a:r>
            <a:endParaRPr sz="25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2500" spc="-204" dirty="0">
                <a:solidFill>
                  <a:srgbClr val="005F9F"/>
                </a:solidFill>
                <a:latin typeface="Malgun Gothic"/>
                <a:cs typeface="Malgun Gothic"/>
              </a:rPr>
              <a:t>Well, </a:t>
            </a:r>
            <a:r>
              <a:rPr sz="2500" spc="-305" dirty="0">
                <a:solidFill>
                  <a:srgbClr val="005F9F"/>
                </a:solidFill>
                <a:latin typeface="Malgun Gothic"/>
                <a:cs typeface="Malgun Gothic"/>
              </a:rPr>
              <a:t>HanYang, </a:t>
            </a:r>
            <a:r>
              <a:rPr sz="2500" spc="145" dirty="0">
                <a:solidFill>
                  <a:srgbClr val="005F9F"/>
                </a:solidFill>
                <a:latin typeface="Malgun Gothic"/>
                <a:cs typeface="Malgun Gothic"/>
              </a:rPr>
              <a:t>I </a:t>
            </a:r>
            <a:r>
              <a:rPr sz="2500" spc="-395" dirty="0">
                <a:solidFill>
                  <a:srgbClr val="005F9F"/>
                </a:solidFill>
                <a:latin typeface="Malgun Gothic"/>
                <a:cs typeface="Malgun Gothic"/>
              </a:rPr>
              <a:t>am </a:t>
            </a:r>
            <a:r>
              <a:rPr sz="2500" spc="-235" dirty="0">
                <a:solidFill>
                  <a:srgbClr val="005F9F"/>
                </a:solidFill>
                <a:latin typeface="Malgun Gothic"/>
                <a:cs typeface="Malgun Gothic"/>
              </a:rPr>
              <a:t>thingking </a:t>
            </a:r>
            <a:r>
              <a:rPr sz="2500" spc="-160" dirty="0">
                <a:solidFill>
                  <a:srgbClr val="005F9F"/>
                </a:solidFill>
                <a:latin typeface="Malgun Gothic"/>
                <a:cs typeface="Malgun Gothic"/>
              </a:rPr>
              <a:t>of </a:t>
            </a:r>
            <a:r>
              <a:rPr sz="2500" spc="-185" dirty="0">
                <a:solidFill>
                  <a:srgbClr val="005F9F"/>
                </a:solidFill>
                <a:latin typeface="Malgun Gothic"/>
                <a:cs typeface="Malgun Gothic"/>
              </a:rPr>
              <a:t>a </a:t>
            </a:r>
            <a:r>
              <a:rPr sz="2500" spc="-330" dirty="0">
                <a:solidFill>
                  <a:srgbClr val="005F9F"/>
                </a:solidFill>
                <a:latin typeface="Malgun Gothic"/>
                <a:cs typeface="Malgun Gothic"/>
              </a:rPr>
              <a:t>number </a:t>
            </a:r>
            <a:r>
              <a:rPr sz="2500" spc="-254" dirty="0">
                <a:solidFill>
                  <a:srgbClr val="005F9F"/>
                </a:solidFill>
                <a:latin typeface="Malgun Gothic"/>
                <a:cs typeface="Malgun Gothic"/>
              </a:rPr>
              <a:t>between </a:t>
            </a:r>
            <a:r>
              <a:rPr sz="2500" spc="-550" dirty="0">
                <a:solidFill>
                  <a:srgbClr val="005F9F"/>
                </a:solidFill>
                <a:latin typeface="Malgun Gothic"/>
                <a:cs typeface="Malgun Gothic"/>
              </a:rPr>
              <a:t>1  </a:t>
            </a:r>
            <a:r>
              <a:rPr sz="2500" spc="-325" dirty="0">
                <a:solidFill>
                  <a:srgbClr val="005F9F"/>
                </a:solidFill>
                <a:latin typeface="Malgun Gothic"/>
                <a:cs typeface="Malgun Gothic"/>
              </a:rPr>
              <a:t>and</a:t>
            </a:r>
            <a:r>
              <a:rPr sz="2500" spc="-380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2500" spc="-210" dirty="0">
                <a:solidFill>
                  <a:srgbClr val="005F9F"/>
                </a:solidFill>
                <a:latin typeface="Malgun Gothic"/>
                <a:cs typeface="Malgun Gothic"/>
              </a:rPr>
              <a:t>20.</a:t>
            </a:r>
            <a:endParaRPr sz="2500">
              <a:latin typeface="Malgun Gothic"/>
              <a:cs typeface="Malgun Gothic"/>
            </a:endParaRPr>
          </a:p>
          <a:p>
            <a:pPr marL="12700" marR="5655310">
              <a:lnSpc>
                <a:spcPct val="106700"/>
              </a:lnSpc>
            </a:pPr>
            <a:r>
              <a:rPr sz="2500" spc="-270" dirty="0">
                <a:solidFill>
                  <a:srgbClr val="005F9F"/>
                </a:solidFill>
                <a:latin typeface="Malgun Gothic"/>
                <a:cs typeface="Malgun Gothic"/>
              </a:rPr>
              <a:t>Take </a:t>
            </a:r>
            <a:r>
              <a:rPr sz="2500" spc="-185" dirty="0">
                <a:solidFill>
                  <a:srgbClr val="005F9F"/>
                </a:solidFill>
                <a:latin typeface="Malgun Gothic"/>
                <a:cs typeface="Malgun Gothic"/>
              </a:rPr>
              <a:t>a</a:t>
            </a:r>
            <a:r>
              <a:rPr sz="2500" spc="-265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2500" spc="-225" dirty="0">
                <a:solidFill>
                  <a:srgbClr val="005F9F"/>
                </a:solidFill>
                <a:latin typeface="Malgun Gothic"/>
                <a:cs typeface="Malgun Gothic"/>
              </a:rPr>
              <a:t>guess.  </a:t>
            </a:r>
            <a:r>
              <a:rPr sz="2500" spc="-390" dirty="0">
                <a:solidFill>
                  <a:srgbClr val="F3B431"/>
                </a:solidFill>
                <a:latin typeface="Malgun Gothic"/>
                <a:cs typeface="Malgun Gothic"/>
              </a:rPr>
              <a:t>10</a:t>
            </a:r>
            <a:endParaRPr sz="25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2500" spc="-100" dirty="0">
                <a:solidFill>
                  <a:srgbClr val="005F9F"/>
                </a:solidFill>
                <a:latin typeface="Malgun Gothic"/>
                <a:cs typeface="Malgun Gothic"/>
              </a:rPr>
              <a:t>That’s</a:t>
            </a:r>
            <a:r>
              <a:rPr sz="2500" spc="-305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2500" spc="-130" dirty="0">
                <a:solidFill>
                  <a:srgbClr val="005F9F"/>
                </a:solidFill>
                <a:latin typeface="Malgun Gothic"/>
                <a:cs typeface="Malgun Gothic"/>
              </a:rPr>
              <a:t>right!</a:t>
            </a:r>
            <a:endParaRPr sz="25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1A3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0" y="3492500"/>
            <a:ext cx="4879340" cy="2515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0" u="heavy" spc="415" dirty="0">
                <a:solidFill>
                  <a:srgbClr val="FFFFFF"/>
                </a:solidFill>
              </a:rPr>
              <a:t>08</a:t>
            </a:r>
            <a:r>
              <a:rPr sz="12000" u="heavy" spc="-355" dirty="0">
                <a:solidFill>
                  <a:srgbClr val="FFFFFF"/>
                </a:solidFill>
              </a:rPr>
              <a:t> </a:t>
            </a:r>
            <a:r>
              <a:rPr sz="8000" u="heavy" spc="-1265" dirty="0">
                <a:solidFill>
                  <a:srgbClr val="FFFFFF"/>
                </a:solidFill>
              </a:rPr>
              <a:t>반복문</a:t>
            </a:r>
            <a:endParaRPr sz="8000"/>
          </a:p>
          <a:p>
            <a:pPr marR="2540" algn="ctr">
              <a:lnSpc>
                <a:spcPct val="100000"/>
              </a:lnSpc>
              <a:spcBef>
                <a:spcPts val="1400"/>
              </a:spcBef>
            </a:pPr>
            <a:r>
              <a:rPr sz="3000" spc="-395" dirty="0">
                <a:solidFill>
                  <a:srgbClr val="FFFFFF"/>
                </a:solidFill>
              </a:rPr>
              <a:t>반복문이란? </a:t>
            </a:r>
            <a:r>
              <a:rPr sz="3000" spc="20" dirty="0">
                <a:solidFill>
                  <a:srgbClr val="FFFFFF"/>
                </a:solidFill>
              </a:rPr>
              <a:t>/ </a:t>
            </a:r>
            <a:r>
              <a:rPr sz="3000" spc="-484" dirty="0">
                <a:solidFill>
                  <a:srgbClr val="FFFFFF"/>
                </a:solidFill>
              </a:rPr>
              <a:t>반복문의 </a:t>
            </a:r>
            <a:r>
              <a:rPr sz="3000" spc="-465" dirty="0">
                <a:solidFill>
                  <a:srgbClr val="FFFFFF"/>
                </a:solidFill>
              </a:rPr>
              <a:t> </a:t>
            </a:r>
            <a:r>
              <a:rPr sz="3000" spc="-470" dirty="0">
                <a:solidFill>
                  <a:srgbClr val="FFFFFF"/>
                </a:solidFill>
              </a:rPr>
              <a:t>종류</a:t>
            </a:r>
            <a:endParaRPr sz="30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8000" y="266700"/>
            <a:ext cx="151257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3A5E"/>
                </a:solidFill>
                <a:latin typeface="Malgun Gothic"/>
                <a:cs typeface="Malgun Gothic"/>
              </a:rPr>
              <a:t>0</a:t>
            </a:r>
            <a:r>
              <a:rPr sz="10000" spc="100" dirty="0">
                <a:solidFill>
                  <a:srgbClr val="1A3A5E"/>
                </a:solidFill>
                <a:latin typeface="Malgun Gothic"/>
                <a:cs typeface="Malgun Gothic"/>
              </a:rPr>
              <a:t>8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55700" y="2489200"/>
            <a:ext cx="9256395" cy="1846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850" dirty="0">
                <a:solidFill>
                  <a:srgbClr val="1A3A5E"/>
                </a:solidFill>
                <a:latin typeface="Malgun Gothic"/>
                <a:cs typeface="Malgun Gothic"/>
              </a:rPr>
              <a:t>반복문이란</a:t>
            </a:r>
            <a:r>
              <a:rPr sz="5000" spc="-210" dirty="0">
                <a:solidFill>
                  <a:srgbClr val="1A3A5E"/>
                </a:solidFill>
                <a:latin typeface="Malgun Gothic"/>
                <a:cs typeface="Malgun Gothic"/>
              </a:rPr>
              <a:t> </a:t>
            </a:r>
            <a:r>
              <a:rPr sz="5000" spc="315" dirty="0">
                <a:solidFill>
                  <a:srgbClr val="1A3A5E"/>
                </a:solidFill>
                <a:latin typeface="Malgun Gothic"/>
                <a:cs typeface="Malgun Gothic"/>
              </a:rPr>
              <a:t>?</a:t>
            </a:r>
            <a:endParaRPr sz="5000">
              <a:latin typeface="Malgun Gothic"/>
              <a:cs typeface="Malgun Gothic"/>
            </a:endParaRPr>
          </a:p>
          <a:p>
            <a:pPr marL="1155700">
              <a:lnSpc>
                <a:spcPct val="100000"/>
              </a:lnSpc>
              <a:spcBef>
                <a:spcPts val="4100"/>
              </a:spcBef>
            </a:pPr>
            <a:r>
              <a:rPr sz="3500" spc="-780" dirty="0">
                <a:latin typeface="Malgun Gothic"/>
                <a:cs typeface="Malgun Gothic"/>
              </a:rPr>
              <a:t>반복문은  </a:t>
            </a:r>
            <a:r>
              <a:rPr sz="3500" b="1" spc="-835" dirty="0">
                <a:latin typeface="Malgun Gothic"/>
                <a:cs typeface="Malgun Gothic"/>
              </a:rPr>
              <a:t>지정부분을  </a:t>
            </a:r>
            <a:r>
              <a:rPr sz="3500" b="1" spc="-815" dirty="0">
                <a:latin typeface="Malgun Gothic"/>
                <a:cs typeface="Malgun Gothic"/>
              </a:rPr>
              <a:t>반복</a:t>
            </a:r>
            <a:r>
              <a:rPr sz="3500" spc="-815" dirty="0">
                <a:latin typeface="Malgun Gothic"/>
                <a:cs typeface="Malgun Gothic"/>
              </a:rPr>
              <a:t>시키는  </a:t>
            </a:r>
            <a:r>
              <a:rPr sz="3500" spc="-830" dirty="0">
                <a:latin typeface="Malgun Gothic"/>
                <a:cs typeface="Malgun Gothic"/>
              </a:rPr>
              <a:t>기능을  </a:t>
            </a:r>
            <a:r>
              <a:rPr sz="3500" spc="-795" dirty="0">
                <a:latin typeface="Malgun Gothic"/>
                <a:cs typeface="Malgun Gothic"/>
              </a:rPr>
              <a:t>가지고 </a:t>
            </a:r>
            <a:r>
              <a:rPr sz="3500" spc="-505" dirty="0">
                <a:latin typeface="Malgun Gothic"/>
                <a:cs typeface="Malgun Gothic"/>
              </a:rPr>
              <a:t> </a:t>
            </a:r>
            <a:r>
              <a:rPr sz="3500" spc="-840" dirty="0">
                <a:latin typeface="Malgun Gothic"/>
                <a:cs typeface="Malgun Gothic"/>
              </a:rPr>
              <a:t>있음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46400" y="4965700"/>
            <a:ext cx="7366000" cy="3619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35200" y="520700"/>
            <a:ext cx="2646680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1A3A5E"/>
                </a:solidFill>
                <a:latin typeface="Malgun Gothic"/>
                <a:cs typeface="Malgun Gothic"/>
              </a:rPr>
              <a:t>반복문</a:t>
            </a:r>
            <a:endParaRPr sz="5000">
              <a:latin typeface="Malgun Gothic"/>
              <a:cs typeface="Malgun Gothic"/>
            </a:endParaRPr>
          </a:p>
          <a:p>
            <a:pPr marL="50800">
              <a:lnSpc>
                <a:spcPct val="100000"/>
              </a:lnSpc>
              <a:spcBef>
                <a:spcPts val="300"/>
              </a:spcBef>
            </a:pPr>
            <a:r>
              <a:rPr sz="2000" b="1" spc="-370" dirty="0">
                <a:latin typeface="Malgun Gothic"/>
                <a:cs typeface="Malgun Gothic"/>
              </a:rPr>
              <a:t>반복문이란?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spc="-455" dirty="0">
                <a:solidFill>
                  <a:srgbClr val="797979"/>
                </a:solidFill>
                <a:latin typeface="Malgun Gothic"/>
                <a:cs typeface="Malgun Gothic"/>
              </a:rPr>
              <a:t>반복문의</a:t>
            </a:r>
            <a:r>
              <a:rPr sz="2000" spc="-28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spc="-459" dirty="0">
                <a:solidFill>
                  <a:srgbClr val="797979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4200" y="4165600"/>
            <a:ext cx="9290685" cy="1336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0" spc="-715" dirty="0">
                <a:solidFill>
                  <a:srgbClr val="1A3A5E"/>
                </a:solidFill>
                <a:latin typeface="Malgun Gothic"/>
                <a:cs typeface="Malgun Gothic"/>
              </a:rPr>
              <a:t>왜 </a:t>
            </a:r>
            <a:r>
              <a:rPr sz="8000" spc="-1370" dirty="0">
                <a:solidFill>
                  <a:srgbClr val="1A3A5E"/>
                </a:solidFill>
                <a:latin typeface="Malgun Gothic"/>
                <a:cs typeface="Malgun Gothic"/>
              </a:rPr>
              <a:t>반복문이  </a:t>
            </a:r>
            <a:r>
              <a:rPr sz="8000" spc="-1245" dirty="0">
                <a:solidFill>
                  <a:srgbClr val="1A3A5E"/>
                </a:solidFill>
                <a:latin typeface="Malgun Gothic"/>
                <a:cs typeface="Malgun Gothic"/>
              </a:rPr>
              <a:t>필요할까</a:t>
            </a:r>
            <a:r>
              <a:rPr sz="8000" spc="40" dirty="0">
                <a:solidFill>
                  <a:srgbClr val="1A3A5E"/>
                </a:solidFill>
                <a:latin typeface="Malgun Gothic"/>
                <a:cs typeface="Malgun Gothic"/>
              </a:rPr>
              <a:t> </a:t>
            </a:r>
            <a:r>
              <a:rPr sz="8000" spc="500" dirty="0">
                <a:solidFill>
                  <a:srgbClr val="1A3A5E"/>
                </a:solidFill>
                <a:latin typeface="Malgun Gothic"/>
                <a:cs typeface="Malgun Gothic"/>
              </a:rPr>
              <a:t>?</a:t>
            </a:r>
            <a:endParaRPr sz="8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35200" y="520700"/>
            <a:ext cx="2646680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1A3A5E"/>
                </a:solidFill>
                <a:latin typeface="Malgun Gothic"/>
                <a:cs typeface="Malgun Gothic"/>
              </a:rPr>
              <a:t>반복문</a:t>
            </a:r>
            <a:endParaRPr sz="5000">
              <a:latin typeface="Malgun Gothic"/>
              <a:cs typeface="Malgun Gothic"/>
            </a:endParaRPr>
          </a:p>
          <a:p>
            <a:pPr marL="50800">
              <a:lnSpc>
                <a:spcPct val="100000"/>
              </a:lnSpc>
              <a:spcBef>
                <a:spcPts val="300"/>
              </a:spcBef>
            </a:pPr>
            <a:r>
              <a:rPr sz="2000" b="1" spc="-370" dirty="0">
                <a:latin typeface="Malgun Gothic"/>
                <a:cs typeface="Malgun Gothic"/>
              </a:rPr>
              <a:t>반복문이란?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spc="-455" dirty="0">
                <a:solidFill>
                  <a:srgbClr val="797979"/>
                </a:solidFill>
                <a:latin typeface="Malgun Gothic"/>
                <a:cs typeface="Malgun Gothic"/>
              </a:rPr>
              <a:t>반복문의</a:t>
            </a:r>
            <a:r>
              <a:rPr sz="2000" spc="-28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spc="-459" dirty="0">
                <a:solidFill>
                  <a:srgbClr val="797979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8000" y="266700"/>
            <a:ext cx="151257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3A5E"/>
                </a:solidFill>
                <a:latin typeface="Malgun Gothic"/>
                <a:cs typeface="Malgun Gothic"/>
              </a:rPr>
              <a:t>0</a:t>
            </a:r>
            <a:r>
              <a:rPr sz="10000" spc="100" dirty="0">
                <a:solidFill>
                  <a:srgbClr val="1A3A5E"/>
                </a:solidFill>
                <a:latin typeface="Malgun Gothic"/>
                <a:cs typeface="Malgun Gothic"/>
              </a:rPr>
              <a:t>8</a:t>
            </a:r>
            <a:endParaRPr sz="10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2300" y="3365500"/>
            <a:ext cx="5689600" cy="3683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89800" y="1963602"/>
            <a:ext cx="4527550" cy="276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7100"/>
              </a:lnSpc>
            </a:pPr>
            <a:r>
              <a:rPr sz="2800" spc="165" dirty="0">
                <a:latin typeface="Malgun Gothic"/>
                <a:cs typeface="Malgun Gothic"/>
              </a:rPr>
              <a:t>I </a:t>
            </a:r>
            <a:r>
              <a:rPr sz="2800" spc="-140" dirty="0">
                <a:latin typeface="Malgun Gothic"/>
                <a:cs typeface="Malgun Gothic"/>
              </a:rPr>
              <a:t>will</a:t>
            </a:r>
            <a:r>
              <a:rPr sz="2800" spc="-745" dirty="0">
                <a:latin typeface="Malgun Gothic"/>
                <a:cs typeface="Malgun Gothic"/>
              </a:rPr>
              <a:t> </a:t>
            </a:r>
            <a:r>
              <a:rPr sz="2800" spc="-270" dirty="0">
                <a:latin typeface="Malgun Gothic"/>
                <a:cs typeface="Malgun Gothic"/>
              </a:rPr>
              <a:t>not </a:t>
            </a:r>
            <a:r>
              <a:rPr sz="2800" spc="-300" dirty="0">
                <a:latin typeface="Malgun Gothic"/>
                <a:cs typeface="Malgun Gothic"/>
              </a:rPr>
              <a:t>encourage </a:t>
            </a:r>
            <a:r>
              <a:rPr sz="2800" spc="-190" dirty="0">
                <a:latin typeface="Malgun Gothic"/>
                <a:cs typeface="Malgun Gothic"/>
              </a:rPr>
              <a:t>others </a:t>
            </a:r>
            <a:r>
              <a:rPr sz="2800" spc="-240" dirty="0">
                <a:latin typeface="Malgun Gothic"/>
                <a:cs typeface="Malgun Gothic"/>
              </a:rPr>
              <a:t>to </a:t>
            </a:r>
            <a:r>
              <a:rPr sz="2800" spc="-45" dirty="0">
                <a:latin typeface="Malgun Gothic"/>
                <a:cs typeface="Malgun Gothic"/>
              </a:rPr>
              <a:t>fly.  </a:t>
            </a:r>
            <a:r>
              <a:rPr sz="2800" spc="165" dirty="0">
                <a:latin typeface="Malgun Gothic"/>
                <a:cs typeface="Malgun Gothic"/>
              </a:rPr>
              <a:t>I </a:t>
            </a:r>
            <a:r>
              <a:rPr sz="2800" spc="-140" dirty="0">
                <a:latin typeface="Malgun Gothic"/>
                <a:cs typeface="Malgun Gothic"/>
              </a:rPr>
              <a:t>will</a:t>
            </a:r>
            <a:r>
              <a:rPr sz="2800" spc="-745" dirty="0">
                <a:latin typeface="Malgun Gothic"/>
                <a:cs typeface="Malgun Gothic"/>
              </a:rPr>
              <a:t> </a:t>
            </a:r>
            <a:r>
              <a:rPr sz="2800" spc="-270" dirty="0">
                <a:latin typeface="Malgun Gothic"/>
                <a:cs typeface="Malgun Gothic"/>
              </a:rPr>
              <a:t>not </a:t>
            </a:r>
            <a:r>
              <a:rPr sz="2800" spc="-300" dirty="0">
                <a:latin typeface="Malgun Gothic"/>
                <a:cs typeface="Malgun Gothic"/>
              </a:rPr>
              <a:t>encourage </a:t>
            </a:r>
            <a:r>
              <a:rPr sz="2800" spc="-190" dirty="0">
                <a:latin typeface="Malgun Gothic"/>
                <a:cs typeface="Malgun Gothic"/>
              </a:rPr>
              <a:t>others </a:t>
            </a:r>
            <a:r>
              <a:rPr sz="2800" spc="-240" dirty="0">
                <a:latin typeface="Malgun Gothic"/>
                <a:cs typeface="Malgun Gothic"/>
              </a:rPr>
              <a:t>to </a:t>
            </a:r>
            <a:r>
              <a:rPr sz="2800" spc="-45" dirty="0">
                <a:latin typeface="Malgun Gothic"/>
                <a:cs typeface="Malgun Gothic"/>
              </a:rPr>
              <a:t>fly.  </a:t>
            </a:r>
            <a:r>
              <a:rPr sz="2800" spc="165" dirty="0">
                <a:latin typeface="Malgun Gothic"/>
                <a:cs typeface="Malgun Gothic"/>
              </a:rPr>
              <a:t>I </a:t>
            </a:r>
            <a:r>
              <a:rPr sz="2800" spc="-140" dirty="0">
                <a:latin typeface="Malgun Gothic"/>
                <a:cs typeface="Malgun Gothic"/>
              </a:rPr>
              <a:t>will</a:t>
            </a:r>
            <a:r>
              <a:rPr sz="2800" spc="-745" dirty="0">
                <a:latin typeface="Malgun Gothic"/>
                <a:cs typeface="Malgun Gothic"/>
              </a:rPr>
              <a:t> </a:t>
            </a:r>
            <a:r>
              <a:rPr sz="2800" spc="-270" dirty="0">
                <a:latin typeface="Malgun Gothic"/>
                <a:cs typeface="Malgun Gothic"/>
              </a:rPr>
              <a:t>not </a:t>
            </a:r>
            <a:r>
              <a:rPr sz="2800" spc="-300" dirty="0">
                <a:latin typeface="Malgun Gothic"/>
                <a:cs typeface="Malgun Gothic"/>
              </a:rPr>
              <a:t>encourage </a:t>
            </a:r>
            <a:r>
              <a:rPr sz="2800" spc="-190" dirty="0">
                <a:latin typeface="Malgun Gothic"/>
                <a:cs typeface="Malgun Gothic"/>
              </a:rPr>
              <a:t>others </a:t>
            </a:r>
            <a:r>
              <a:rPr sz="2800" spc="-240" dirty="0">
                <a:latin typeface="Malgun Gothic"/>
                <a:cs typeface="Malgun Gothic"/>
              </a:rPr>
              <a:t>to </a:t>
            </a:r>
            <a:r>
              <a:rPr sz="2800" spc="-45" dirty="0">
                <a:latin typeface="Malgun Gothic"/>
                <a:cs typeface="Malgun Gothic"/>
              </a:rPr>
              <a:t>fly.  </a:t>
            </a:r>
            <a:r>
              <a:rPr sz="2800" spc="165" dirty="0">
                <a:latin typeface="Malgun Gothic"/>
                <a:cs typeface="Malgun Gothic"/>
              </a:rPr>
              <a:t>I </a:t>
            </a:r>
            <a:r>
              <a:rPr sz="2800" spc="-140" dirty="0">
                <a:latin typeface="Malgun Gothic"/>
                <a:cs typeface="Malgun Gothic"/>
              </a:rPr>
              <a:t>will</a:t>
            </a:r>
            <a:r>
              <a:rPr sz="2800" spc="-745" dirty="0">
                <a:latin typeface="Malgun Gothic"/>
                <a:cs typeface="Malgun Gothic"/>
              </a:rPr>
              <a:t> </a:t>
            </a:r>
            <a:r>
              <a:rPr sz="2800" spc="-270" dirty="0">
                <a:latin typeface="Malgun Gothic"/>
                <a:cs typeface="Malgun Gothic"/>
              </a:rPr>
              <a:t>not </a:t>
            </a:r>
            <a:r>
              <a:rPr sz="2800" spc="-300" dirty="0">
                <a:latin typeface="Malgun Gothic"/>
                <a:cs typeface="Malgun Gothic"/>
              </a:rPr>
              <a:t>encourage </a:t>
            </a:r>
            <a:r>
              <a:rPr sz="2800" spc="-190" dirty="0">
                <a:latin typeface="Malgun Gothic"/>
                <a:cs typeface="Malgun Gothic"/>
              </a:rPr>
              <a:t>others </a:t>
            </a:r>
            <a:r>
              <a:rPr sz="2800" spc="-240" dirty="0">
                <a:latin typeface="Malgun Gothic"/>
                <a:cs typeface="Malgun Gothic"/>
              </a:rPr>
              <a:t>to </a:t>
            </a:r>
            <a:r>
              <a:rPr sz="2800" spc="-45" dirty="0">
                <a:latin typeface="Malgun Gothic"/>
                <a:cs typeface="Malgun Gothic"/>
              </a:rPr>
              <a:t>fly.  </a:t>
            </a:r>
            <a:r>
              <a:rPr sz="2800" spc="165" dirty="0">
                <a:latin typeface="Malgun Gothic"/>
                <a:cs typeface="Malgun Gothic"/>
              </a:rPr>
              <a:t>I </a:t>
            </a:r>
            <a:r>
              <a:rPr sz="2800" spc="-140" dirty="0">
                <a:latin typeface="Malgun Gothic"/>
                <a:cs typeface="Malgun Gothic"/>
              </a:rPr>
              <a:t>will</a:t>
            </a:r>
            <a:r>
              <a:rPr sz="2800" spc="-745" dirty="0">
                <a:latin typeface="Malgun Gothic"/>
                <a:cs typeface="Malgun Gothic"/>
              </a:rPr>
              <a:t> </a:t>
            </a:r>
            <a:r>
              <a:rPr sz="2800" spc="-270" dirty="0">
                <a:latin typeface="Malgun Gothic"/>
                <a:cs typeface="Malgun Gothic"/>
              </a:rPr>
              <a:t>not </a:t>
            </a:r>
            <a:r>
              <a:rPr sz="2800" spc="-300" dirty="0">
                <a:latin typeface="Malgun Gothic"/>
                <a:cs typeface="Malgun Gothic"/>
              </a:rPr>
              <a:t>encourage </a:t>
            </a:r>
            <a:r>
              <a:rPr sz="2800" spc="-190" dirty="0">
                <a:latin typeface="Malgun Gothic"/>
                <a:cs typeface="Malgun Gothic"/>
              </a:rPr>
              <a:t>others </a:t>
            </a:r>
            <a:r>
              <a:rPr sz="2800" spc="-240" dirty="0">
                <a:latin typeface="Malgun Gothic"/>
                <a:cs typeface="Malgun Gothic"/>
              </a:rPr>
              <a:t>to </a:t>
            </a:r>
            <a:r>
              <a:rPr sz="2800" spc="-45" dirty="0">
                <a:latin typeface="Malgun Gothic"/>
                <a:cs typeface="Malgun Gothic"/>
              </a:rPr>
              <a:t>fly.  </a:t>
            </a:r>
            <a:r>
              <a:rPr sz="2800" spc="165" dirty="0">
                <a:latin typeface="Malgun Gothic"/>
                <a:cs typeface="Malgun Gothic"/>
              </a:rPr>
              <a:t>I </a:t>
            </a:r>
            <a:r>
              <a:rPr sz="2800" spc="-140" dirty="0">
                <a:latin typeface="Malgun Gothic"/>
                <a:cs typeface="Malgun Gothic"/>
              </a:rPr>
              <a:t>will</a:t>
            </a:r>
            <a:r>
              <a:rPr sz="2800" spc="-745" dirty="0">
                <a:latin typeface="Malgun Gothic"/>
                <a:cs typeface="Malgun Gothic"/>
              </a:rPr>
              <a:t> </a:t>
            </a:r>
            <a:r>
              <a:rPr sz="2800" spc="-270" dirty="0">
                <a:latin typeface="Malgun Gothic"/>
                <a:cs typeface="Malgun Gothic"/>
              </a:rPr>
              <a:t>not </a:t>
            </a:r>
            <a:r>
              <a:rPr sz="2800" spc="-300" dirty="0">
                <a:latin typeface="Malgun Gothic"/>
                <a:cs typeface="Malgun Gothic"/>
              </a:rPr>
              <a:t>encourage </a:t>
            </a:r>
            <a:r>
              <a:rPr sz="2800" spc="-190" dirty="0">
                <a:latin typeface="Malgun Gothic"/>
                <a:cs typeface="Malgun Gothic"/>
              </a:rPr>
              <a:t>others </a:t>
            </a:r>
            <a:r>
              <a:rPr sz="2800" spc="-240" dirty="0">
                <a:latin typeface="Malgun Gothic"/>
                <a:cs typeface="Malgun Gothic"/>
              </a:rPr>
              <a:t>to </a:t>
            </a:r>
            <a:r>
              <a:rPr sz="2800" spc="-45" dirty="0">
                <a:latin typeface="Malgun Gothic"/>
                <a:cs typeface="Malgun Gothic"/>
              </a:rPr>
              <a:t>fly.</a:t>
            </a:r>
            <a:endParaRPr sz="28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80300" y="6002203"/>
            <a:ext cx="4160520" cy="276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7100"/>
              </a:lnSpc>
            </a:pPr>
            <a:r>
              <a:rPr sz="2800" spc="165" dirty="0">
                <a:latin typeface="Malgun Gothic"/>
                <a:cs typeface="Malgun Gothic"/>
              </a:rPr>
              <a:t>I</a:t>
            </a:r>
            <a:r>
              <a:rPr sz="2800" spc="-620" dirty="0">
                <a:latin typeface="Malgun Gothic"/>
                <a:cs typeface="Malgun Gothic"/>
              </a:rPr>
              <a:t> </a:t>
            </a:r>
            <a:r>
              <a:rPr sz="2800" spc="-140" dirty="0">
                <a:latin typeface="Malgun Gothic"/>
                <a:cs typeface="Malgun Gothic"/>
              </a:rPr>
              <a:t>will </a:t>
            </a:r>
            <a:r>
              <a:rPr sz="2800" spc="-270" dirty="0">
                <a:latin typeface="Malgun Gothic"/>
                <a:cs typeface="Malgun Gothic"/>
              </a:rPr>
              <a:t>not </a:t>
            </a:r>
            <a:r>
              <a:rPr sz="2800" spc="-300" dirty="0">
                <a:latin typeface="Malgun Gothic"/>
                <a:cs typeface="Malgun Gothic"/>
              </a:rPr>
              <a:t>encourage </a:t>
            </a:r>
            <a:r>
              <a:rPr sz="2800" spc="-10" dirty="0">
                <a:latin typeface="Malgun Gothic"/>
                <a:cs typeface="Malgun Gothic"/>
              </a:rPr>
              <a:t>“A” </a:t>
            </a:r>
            <a:r>
              <a:rPr sz="2800" spc="-240" dirty="0">
                <a:latin typeface="Malgun Gothic"/>
                <a:cs typeface="Malgun Gothic"/>
              </a:rPr>
              <a:t>to </a:t>
            </a:r>
            <a:r>
              <a:rPr sz="2800" spc="-45" dirty="0">
                <a:latin typeface="Malgun Gothic"/>
                <a:cs typeface="Malgun Gothic"/>
              </a:rPr>
              <a:t>fly.  </a:t>
            </a:r>
            <a:r>
              <a:rPr sz="2800" spc="165" dirty="0">
                <a:latin typeface="Malgun Gothic"/>
                <a:cs typeface="Malgun Gothic"/>
              </a:rPr>
              <a:t>I</a:t>
            </a:r>
            <a:r>
              <a:rPr sz="2800" spc="-645" dirty="0">
                <a:latin typeface="Malgun Gothic"/>
                <a:cs typeface="Malgun Gothic"/>
              </a:rPr>
              <a:t> </a:t>
            </a:r>
            <a:r>
              <a:rPr sz="2800" spc="-140" dirty="0">
                <a:latin typeface="Malgun Gothic"/>
                <a:cs typeface="Malgun Gothic"/>
              </a:rPr>
              <a:t>will </a:t>
            </a:r>
            <a:r>
              <a:rPr sz="2800" spc="-270" dirty="0">
                <a:latin typeface="Malgun Gothic"/>
                <a:cs typeface="Malgun Gothic"/>
              </a:rPr>
              <a:t>not </a:t>
            </a:r>
            <a:r>
              <a:rPr sz="2800" spc="-300" dirty="0">
                <a:latin typeface="Malgun Gothic"/>
                <a:cs typeface="Malgun Gothic"/>
              </a:rPr>
              <a:t>encourage </a:t>
            </a:r>
            <a:r>
              <a:rPr sz="2800" spc="15" dirty="0">
                <a:latin typeface="Malgun Gothic"/>
                <a:cs typeface="Malgun Gothic"/>
              </a:rPr>
              <a:t>“B” </a:t>
            </a:r>
            <a:r>
              <a:rPr sz="2800" spc="-240" dirty="0">
                <a:latin typeface="Malgun Gothic"/>
                <a:cs typeface="Malgun Gothic"/>
              </a:rPr>
              <a:t>to </a:t>
            </a:r>
            <a:r>
              <a:rPr sz="2800" spc="-45" dirty="0">
                <a:latin typeface="Malgun Gothic"/>
                <a:cs typeface="Malgun Gothic"/>
              </a:rPr>
              <a:t>fly.  </a:t>
            </a:r>
            <a:r>
              <a:rPr sz="2800" spc="165" dirty="0">
                <a:latin typeface="Malgun Gothic"/>
                <a:cs typeface="Malgun Gothic"/>
              </a:rPr>
              <a:t>I</a:t>
            </a:r>
            <a:r>
              <a:rPr sz="2800" spc="-595" dirty="0">
                <a:latin typeface="Malgun Gothic"/>
                <a:cs typeface="Malgun Gothic"/>
              </a:rPr>
              <a:t> </a:t>
            </a:r>
            <a:r>
              <a:rPr sz="2800" spc="-140" dirty="0">
                <a:latin typeface="Malgun Gothic"/>
                <a:cs typeface="Malgun Gothic"/>
              </a:rPr>
              <a:t>will </a:t>
            </a:r>
            <a:r>
              <a:rPr sz="2800" spc="-270" dirty="0">
                <a:latin typeface="Malgun Gothic"/>
                <a:cs typeface="Malgun Gothic"/>
              </a:rPr>
              <a:t>not </a:t>
            </a:r>
            <a:r>
              <a:rPr sz="2800" spc="-300" dirty="0">
                <a:latin typeface="Malgun Gothic"/>
                <a:cs typeface="Malgun Gothic"/>
              </a:rPr>
              <a:t>encourage </a:t>
            </a:r>
            <a:r>
              <a:rPr sz="2800" spc="-30" dirty="0">
                <a:latin typeface="Malgun Gothic"/>
                <a:cs typeface="Malgun Gothic"/>
              </a:rPr>
              <a:t>“C” </a:t>
            </a:r>
            <a:r>
              <a:rPr sz="2800" spc="-240" dirty="0">
                <a:latin typeface="Malgun Gothic"/>
                <a:cs typeface="Malgun Gothic"/>
              </a:rPr>
              <a:t>to </a:t>
            </a:r>
            <a:r>
              <a:rPr sz="2800" spc="-45" dirty="0">
                <a:latin typeface="Malgun Gothic"/>
                <a:cs typeface="Malgun Gothic"/>
              </a:rPr>
              <a:t>fly.  </a:t>
            </a:r>
            <a:r>
              <a:rPr sz="2800" spc="165" dirty="0">
                <a:latin typeface="Malgun Gothic"/>
                <a:cs typeface="Malgun Gothic"/>
              </a:rPr>
              <a:t>I</a:t>
            </a:r>
            <a:r>
              <a:rPr sz="2800" spc="-545" dirty="0">
                <a:latin typeface="Malgun Gothic"/>
                <a:cs typeface="Malgun Gothic"/>
              </a:rPr>
              <a:t> </a:t>
            </a:r>
            <a:r>
              <a:rPr sz="2800" spc="-140" dirty="0">
                <a:latin typeface="Malgun Gothic"/>
                <a:cs typeface="Malgun Gothic"/>
              </a:rPr>
              <a:t>will </a:t>
            </a:r>
            <a:r>
              <a:rPr sz="2800" spc="-270" dirty="0">
                <a:latin typeface="Malgun Gothic"/>
                <a:cs typeface="Malgun Gothic"/>
              </a:rPr>
              <a:t>not </a:t>
            </a:r>
            <a:r>
              <a:rPr sz="2800" spc="-300" dirty="0">
                <a:latin typeface="Malgun Gothic"/>
                <a:cs typeface="Malgun Gothic"/>
              </a:rPr>
              <a:t>encourage </a:t>
            </a:r>
            <a:r>
              <a:rPr sz="2800" spc="-75" dirty="0">
                <a:latin typeface="Malgun Gothic"/>
                <a:cs typeface="Malgun Gothic"/>
              </a:rPr>
              <a:t>“D” </a:t>
            </a:r>
            <a:r>
              <a:rPr sz="2800" spc="-240" dirty="0">
                <a:latin typeface="Malgun Gothic"/>
                <a:cs typeface="Malgun Gothic"/>
              </a:rPr>
              <a:t>to </a:t>
            </a:r>
            <a:r>
              <a:rPr sz="2800" spc="-45" dirty="0">
                <a:latin typeface="Malgun Gothic"/>
                <a:cs typeface="Malgun Gothic"/>
              </a:rPr>
              <a:t>fly.  </a:t>
            </a:r>
            <a:r>
              <a:rPr sz="2800" spc="165" dirty="0">
                <a:latin typeface="Malgun Gothic"/>
                <a:cs typeface="Malgun Gothic"/>
              </a:rPr>
              <a:t>I</a:t>
            </a:r>
            <a:r>
              <a:rPr sz="2800" spc="-705" dirty="0">
                <a:latin typeface="Malgun Gothic"/>
                <a:cs typeface="Malgun Gothic"/>
              </a:rPr>
              <a:t> </a:t>
            </a:r>
            <a:r>
              <a:rPr sz="2800" spc="-140" dirty="0">
                <a:latin typeface="Malgun Gothic"/>
                <a:cs typeface="Malgun Gothic"/>
              </a:rPr>
              <a:t>will </a:t>
            </a:r>
            <a:r>
              <a:rPr sz="2800" spc="-270" dirty="0">
                <a:latin typeface="Malgun Gothic"/>
                <a:cs typeface="Malgun Gothic"/>
              </a:rPr>
              <a:t>not </a:t>
            </a:r>
            <a:r>
              <a:rPr sz="2800" spc="-300" dirty="0">
                <a:latin typeface="Malgun Gothic"/>
                <a:cs typeface="Malgun Gothic"/>
              </a:rPr>
              <a:t>encourage </a:t>
            </a:r>
            <a:r>
              <a:rPr sz="2800" spc="70" dirty="0">
                <a:latin typeface="Malgun Gothic"/>
                <a:cs typeface="Malgun Gothic"/>
              </a:rPr>
              <a:t>“E” </a:t>
            </a:r>
            <a:r>
              <a:rPr sz="2800" spc="-240" dirty="0">
                <a:latin typeface="Malgun Gothic"/>
                <a:cs typeface="Malgun Gothic"/>
              </a:rPr>
              <a:t>to </a:t>
            </a:r>
            <a:r>
              <a:rPr sz="2800" spc="-45" dirty="0">
                <a:latin typeface="Malgun Gothic"/>
                <a:cs typeface="Malgun Gothic"/>
              </a:rPr>
              <a:t>fly.  </a:t>
            </a:r>
            <a:r>
              <a:rPr sz="2800" spc="165" dirty="0">
                <a:latin typeface="Malgun Gothic"/>
                <a:cs typeface="Malgun Gothic"/>
              </a:rPr>
              <a:t>I</a:t>
            </a:r>
            <a:r>
              <a:rPr sz="2800" spc="-715" dirty="0">
                <a:latin typeface="Malgun Gothic"/>
                <a:cs typeface="Malgun Gothic"/>
              </a:rPr>
              <a:t> </a:t>
            </a:r>
            <a:r>
              <a:rPr sz="2800" spc="-140" dirty="0">
                <a:latin typeface="Malgun Gothic"/>
                <a:cs typeface="Malgun Gothic"/>
              </a:rPr>
              <a:t>will </a:t>
            </a:r>
            <a:r>
              <a:rPr sz="2800" spc="-270" dirty="0">
                <a:latin typeface="Malgun Gothic"/>
                <a:cs typeface="Malgun Gothic"/>
              </a:rPr>
              <a:t>not </a:t>
            </a:r>
            <a:r>
              <a:rPr sz="2800" spc="-300" dirty="0">
                <a:latin typeface="Malgun Gothic"/>
                <a:cs typeface="Malgun Gothic"/>
              </a:rPr>
              <a:t>encourage </a:t>
            </a:r>
            <a:r>
              <a:rPr sz="2800" spc="80" dirty="0">
                <a:latin typeface="Malgun Gothic"/>
                <a:cs typeface="Malgun Gothic"/>
              </a:rPr>
              <a:t>“F” </a:t>
            </a:r>
            <a:r>
              <a:rPr sz="2800" spc="-240" dirty="0">
                <a:latin typeface="Malgun Gothic"/>
                <a:cs typeface="Malgun Gothic"/>
              </a:rPr>
              <a:t>to </a:t>
            </a:r>
            <a:r>
              <a:rPr sz="2800" spc="-45" dirty="0">
                <a:latin typeface="Malgun Gothic"/>
                <a:cs typeface="Malgun Gothic"/>
              </a:rPr>
              <a:t>fly.</a:t>
            </a:r>
            <a:endParaRPr sz="280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915692" y="4949253"/>
            <a:ext cx="1588008" cy="9587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953804" y="4961953"/>
            <a:ext cx="1511935" cy="882650"/>
          </a:xfrm>
          <a:custGeom>
            <a:avLst/>
            <a:gdLst/>
            <a:ahLst/>
            <a:cxnLst/>
            <a:rect l="l" t="t" r="r" b="b"/>
            <a:pathLst>
              <a:path w="1511934" h="882650">
                <a:moveTo>
                  <a:pt x="1511795" y="281393"/>
                </a:moveTo>
                <a:lnTo>
                  <a:pt x="0" y="281393"/>
                </a:lnTo>
                <a:lnTo>
                  <a:pt x="755891" y="882561"/>
                </a:lnTo>
                <a:lnTo>
                  <a:pt x="1511795" y="281393"/>
                </a:lnTo>
                <a:close/>
              </a:path>
              <a:path w="1511934" h="882650">
                <a:moveTo>
                  <a:pt x="1127455" y="0"/>
                </a:moveTo>
                <a:lnTo>
                  <a:pt x="384340" y="0"/>
                </a:lnTo>
                <a:lnTo>
                  <a:pt x="384340" y="281393"/>
                </a:lnTo>
                <a:lnTo>
                  <a:pt x="1127455" y="281393"/>
                </a:lnTo>
                <a:lnTo>
                  <a:pt x="1127455" y="0"/>
                </a:lnTo>
                <a:close/>
              </a:path>
            </a:pathLst>
          </a:custGeom>
          <a:solidFill>
            <a:srgbClr val="005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235200" y="520700"/>
            <a:ext cx="2646680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1A3A5E"/>
                </a:solidFill>
                <a:latin typeface="Malgun Gothic"/>
                <a:cs typeface="Malgun Gothic"/>
              </a:rPr>
              <a:t>반복문</a:t>
            </a:r>
            <a:endParaRPr sz="5000">
              <a:latin typeface="Malgun Gothic"/>
              <a:cs typeface="Malgun Gothic"/>
            </a:endParaRPr>
          </a:p>
          <a:p>
            <a:pPr marL="50800">
              <a:lnSpc>
                <a:spcPct val="100000"/>
              </a:lnSpc>
              <a:spcBef>
                <a:spcPts val="300"/>
              </a:spcBef>
            </a:pPr>
            <a:r>
              <a:rPr sz="2000" b="1" spc="-370" dirty="0">
                <a:latin typeface="Malgun Gothic"/>
                <a:cs typeface="Malgun Gothic"/>
              </a:rPr>
              <a:t>반복문이란?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spc="-455" dirty="0">
                <a:solidFill>
                  <a:srgbClr val="797979"/>
                </a:solidFill>
                <a:latin typeface="Malgun Gothic"/>
                <a:cs typeface="Malgun Gothic"/>
              </a:rPr>
              <a:t>반복문의</a:t>
            </a:r>
            <a:r>
              <a:rPr sz="2000" spc="-28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spc="-459" dirty="0">
                <a:solidFill>
                  <a:srgbClr val="797979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8000" y="266700"/>
            <a:ext cx="151257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3A5E"/>
                </a:solidFill>
                <a:latin typeface="Malgun Gothic"/>
                <a:cs typeface="Malgun Gothic"/>
              </a:rPr>
              <a:t>0</a:t>
            </a:r>
            <a:r>
              <a:rPr sz="10000" spc="100" dirty="0">
                <a:solidFill>
                  <a:srgbClr val="1A3A5E"/>
                </a:solidFill>
                <a:latin typeface="Malgun Gothic"/>
                <a:cs typeface="Malgun Gothic"/>
              </a:rPr>
              <a:t>8</a:t>
            </a:r>
            <a:endParaRPr sz="10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24305" y="2531960"/>
            <a:ext cx="4817745" cy="6177915"/>
          </a:xfrm>
          <a:prstGeom prst="rect">
            <a:avLst/>
          </a:prstGeom>
          <a:solidFill>
            <a:srgbClr val="F3B431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9000" dirty="0">
              <a:latin typeface="Times New Roman"/>
              <a:cs typeface="Times New Roman"/>
            </a:endParaRPr>
          </a:p>
          <a:p>
            <a:pPr marL="2540" algn="ctr">
              <a:lnSpc>
                <a:spcPct val="100000"/>
              </a:lnSpc>
              <a:spcBef>
                <a:spcPts val="5"/>
              </a:spcBef>
            </a:pPr>
            <a:r>
              <a:rPr sz="7000" spc="50" dirty="0">
                <a:solidFill>
                  <a:srgbClr val="FFFFFF"/>
                </a:solidFill>
                <a:latin typeface="Malgun Gothic"/>
                <a:cs typeface="Malgun Gothic"/>
              </a:rPr>
              <a:t>for</a:t>
            </a:r>
            <a:r>
              <a:rPr sz="7000" spc="-24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7000" spc="-1170" dirty="0">
                <a:solidFill>
                  <a:srgbClr val="FFFFFF"/>
                </a:solidFill>
                <a:latin typeface="Malgun Gothic"/>
                <a:cs typeface="Malgun Gothic"/>
              </a:rPr>
              <a:t>문</a:t>
            </a:r>
            <a:endParaRPr sz="7000" dirty="0">
              <a:latin typeface="Malgun Gothic"/>
              <a:cs typeface="Malgun Gothic"/>
            </a:endParaRPr>
          </a:p>
          <a:p>
            <a:pPr marL="3175" algn="ctr">
              <a:lnSpc>
                <a:spcPct val="100000"/>
              </a:lnSpc>
              <a:spcBef>
                <a:spcPts val="3000"/>
              </a:spcBef>
            </a:pPr>
            <a:r>
              <a:rPr sz="2400" b="1" spc="-555" dirty="0">
                <a:solidFill>
                  <a:srgbClr val="FFFFFF"/>
                </a:solidFill>
                <a:latin typeface="Malgun Gothic"/>
                <a:cs typeface="Malgun Gothic"/>
              </a:rPr>
              <a:t>주로  </a:t>
            </a:r>
            <a:r>
              <a:rPr sz="2400" b="1" spc="-520" dirty="0">
                <a:solidFill>
                  <a:srgbClr val="FFFFFF"/>
                </a:solidFill>
                <a:latin typeface="Malgun Gothic"/>
                <a:cs typeface="Malgun Gothic"/>
              </a:rPr>
              <a:t>반복  </a:t>
            </a:r>
            <a:r>
              <a:rPr sz="2400" b="1" spc="-545" dirty="0">
                <a:solidFill>
                  <a:srgbClr val="FFFFFF"/>
                </a:solidFill>
                <a:latin typeface="Malgun Gothic"/>
                <a:cs typeface="Malgun Gothic"/>
              </a:rPr>
              <a:t>횟수가  </a:t>
            </a:r>
            <a:r>
              <a:rPr sz="2400" b="1" spc="-560" dirty="0">
                <a:solidFill>
                  <a:srgbClr val="FFFFFF"/>
                </a:solidFill>
                <a:latin typeface="Malgun Gothic"/>
                <a:cs typeface="Malgun Gothic"/>
              </a:rPr>
              <a:t>정해져 </a:t>
            </a:r>
            <a:r>
              <a:rPr sz="2400" b="1" spc="-484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4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있을경우</a:t>
            </a:r>
            <a:endParaRPr sz="24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 dirty="0">
              <a:latin typeface="Times New Roman"/>
              <a:cs typeface="Times New Roman"/>
            </a:endParaRPr>
          </a:p>
          <a:p>
            <a:pPr marL="5715" algn="ctr">
              <a:lnSpc>
                <a:spcPct val="100000"/>
              </a:lnSpc>
            </a:pPr>
            <a:r>
              <a:rPr sz="2400" b="1" spc="-110" dirty="0">
                <a:solidFill>
                  <a:srgbClr val="FFFFFF"/>
                </a:solidFill>
                <a:latin typeface="Malgun Gothic"/>
                <a:cs typeface="Malgun Gothic"/>
              </a:rPr>
              <a:t>Ex) </a:t>
            </a:r>
            <a:r>
              <a:rPr sz="2400" b="1" spc="-520" dirty="0">
                <a:solidFill>
                  <a:srgbClr val="FFFFFF"/>
                </a:solidFill>
                <a:latin typeface="Malgun Gothic"/>
                <a:cs typeface="Malgun Gothic"/>
              </a:rPr>
              <a:t>수학문제를  </a:t>
            </a:r>
            <a:r>
              <a:rPr sz="2400" b="1" spc="-459" dirty="0">
                <a:solidFill>
                  <a:srgbClr val="FFFFFF"/>
                </a:solidFill>
                <a:latin typeface="Malgun Gothic"/>
                <a:cs typeface="Malgun Gothic"/>
              </a:rPr>
              <a:t>10번</a:t>
            </a:r>
            <a:r>
              <a:rPr sz="2400" b="1" spc="-40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400" b="1" spc="-545" dirty="0">
                <a:solidFill>
                  <a:srgbClr val="FFFFFF"/>
                </a:solidFill>
                <a:latin typeface="Malgun Gothic"/>
                <a:cs typeface="Malgun Gothic"/>
              </a:rPr>
              <a:t>풀어라</a:t>
            </a:r>
            <a:endParaRPr sz="2400" dirty="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93000" y="2531960"/>
            <a:ext cx="4817745" cy="6177915"/>
          </a:xfrm>
          <a:prstGeom prst="rect">
            <a:avLst/>
          </a:prstGeom>
          <a:solidFill>
            <a:srgbClr val="93C046"/>
          </a:solidFill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8650">
              <a:latin typeface="Times New Roman"/>
              <a:cs typeface="Times New Roman"/>
            </a:endParaRPr>
          </a:p>
          <a:p>
            <a:pPr marR="1905" algn="ctr">
              <a:lnSpc>
                <a:spcPct val="100000"/>
              </a:lnSpc>
            </a:pPr>
            <a:r>
              <a:rPr sz="7000" spc="-110" dirty="0">
                <a:solidFill>
                  <a:srgbClr val="FFFFFF"/>
                </a:solidFill>
                <a:latin typeface="Malgun Gothic"/>
                <a:cs typeface="Malgun Gothic"/>
              </a:rPr>
              <a:t>while</a:t>
            </a:r>
            <a:r>
              <a:rPr sz="7000" spc="-23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7000" spc="-1170" dirty="0">
                <a:solidFill>
                  <a:srgbClr val="FFFFFF"/>
                </a:solidFill>
                <a:latin typeface="Malgun Gothic"/>
                <a:cs typeface="Malgun Gothic"/>
              </a:rPr>
              <a:t>문</a:t>
            </a:r>
            <a:endParaRPr sz="7000">
              <a:latin typeface="Malgun Gothic"/>
              <a:cs typeface="Malgun Gothic"/>
            </a:endParaRPr>
          </a:p>
          <a:p>
            <a:pPr marL="1270" algn="ctr">
              <a:lnSpc>
                <a:spcPct val="100000"/>
              </a:lnSpc>
              <a:spcBef>
                <a:spcPts val="3000"/>
              </a:spcBef>
            </a:pPr>
            <a:r>
              <a:rPr sz="24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특정  </a:t>
            </a:r>
            <a:r>
              <a:rPr sz="2400" b="1" spc="-585" dirty="0">
                <a:solidFill>
                  <a:srgbClr val="FFFFFF"/>
                </a:solidFill>
                <a:latin typeface="Malgun Gothic"/>
                <a:cs typeface="Malgun Gothic"/>
              </a:rPr>
              <a:t>조건이  </a:t>
            </a:r>
            <a:r>
              <a:rPr sz="2400" b="1" spc="-515" dirty="0">
                <a:solidFill>
                  <a:srgbClr val="FFFFFF"/>
                </a:solidFill>
                <a:latin typeface="Malgun Gothic"/>
                <a:cs typeface="Malgun Gothic"/>
              </a:rPr>
              <a:t>만족할때까지 </a:t>
            </a:r>
            <a:r>
              <a:rPr sz="2400" b="1" spc="-38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400" b="1" spc="-520" dirty="0">
                <a:solidFill>
                  <a:srgbClr val="FFFFFF"/>
                </a:solidFill>
                <a:latin typeface="Malgun Gothic"/>
                <a:cs typeface="Malgun Gothic"/>
              </a:rPr>
              <a:t>반복</a:t>
            </a:r>
            <a:endParaRPr sz="24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000">
              <a:latin typeface="Times New Roman"/>
              <a:cs typeface="Times New Roman"/>
            </a:endParaRPr>
          </a:p>
          <a:p>
            <a:pPr marL="650240" marR="637540" algn="ctr">
              <a:lnSpc>
                <a:spcPct val="104200"/>
              </a:lnSpc>
              <a:spcBef>
                <a:spcPts val="5"/>
              </a:spcBef>
            </a:pPr>
            <a:r>
              <a:rPr sz="2400" b="1" spc="-110" dirty="0">
                <a:solidFill>
                  <a:srgbClr val="FFFFFF"/>
                </a:solidFill>
                <a:latin typeface="Malgun Gothic"/>
                <a:cs typeface="Malgun Gothic"/>
              </a:rPr>
              <a:t>Ex) </a:t>
            </a:r>
            <a:r>
              <a:rPr sz="2400" b="1" spc="-520" dirty="0">
                <a:solidFill>
                  <a:srgbClr val="FFFFFF"/>
                </a:solidFill>
                <a:latin typeface="Malgun Gothic"/>
                <a:cs typeface="Malgun Gothic"/>
              </a:rPr>
              <a:t>수학문제를 </a:t>
            </a:r>
            <a:r>
              <a:rPr sz="2400" b="1" spc="-480" dirty="0">
                <a:solidFill>
                  <a:srgbClr val="FFFFFF"/>
                </a:solidFill>
                <a:latin typeface="Malgun Gothic"/>
                <a:cs typeface="Malgun Gothic"/>
              </a:rPr>
              <a:t>내가 </a:t>
            </a:r>
            <a:r>
              <a:rPr sz="2400" b="1" spc="-509" dirty="0">
                <a:solidFill>
                  <a:srgbClr val="FFFFFF"/>
                </a:solidFill>
                <a:latin typeface="Malgun Gothic"/>
                <a:cs typeface="Malgun Gothic"/>
              </a:rPr>
              <a:t>그만하라고  할때까지</a:t>
            </a:r>
            <a:r>
              <a:rPr sz="2400" b="1" spc="-3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400" b="1" spc="-545" dirty="0">
                <a:solidFill>
                  <a:srgbClr val="FFFFFF"/>
                </a:solidFill>
                <a:latin typeface="Malgun Gothic"/>
                <a:cs typeface="Malgun Gothic"/>
              </a:rPr>
              <a:t>풀어라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35200" y="520700"/>
            <a:ext cx="2643505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1A3A5E"/>
                </a:solidFill>
                <a:latin typeface="Malgun Gothic"/>
                <a:cs typeface="Malgun Gothic"/>
              </a:rPr>
              <a:t>반복문</a:t>
            </a:r>
            <a:endParaRPr sz="5000">
              <a:latin typeface="Malgun Gothic"/>
              <a:cs typeface="Malgun Gothic"/>
            </a:endParaRPr>
          </a:p>
          <a:p>
            <a:pPr marL="50800">
              <a:lnSpc>
                <a:spcPct val="100000"/>
              </a:lnSpc>
              <a:spcBef>
                <a:spcPts val="300"/>
              </a:spcBef>
            </a:pPr>
            <a:r>
              <a:rPr sz="2000" spc="-375" dirty="0">
                <a:solidFill>
                  <a:srgbClr val="797979"/>
                </a:solidFill>
                <a:latin typeface="Malgun Gothic"/>
                <a:cs typeface="Malgun Gothic"/>
              </a:rPr>
              <a:t>반복문이란?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5" dirty="0">
                <a:latin typeface="Malgun Gothic"/>
                <a:cs typeface="Malgun Gothic"/>
              </a:rPr>
              <a:t>반복문</a:t>
            </a:r>
            <a:r>
              <a:rPr sz="2000" b="1" spc="-455" dirty="0">
                <a:solidFill>
                  <a:srgbClr val="030303"/>
                </a:solidFill>
                <a:latin typeface="Malgun Gothic"/>
                <a:cs typeface="Malgun Gothic"/>
              </a:rPr>
              <a:t>의</a:t>
            </a:r>
            <a:r>
              <a:rPr sz="2000" b="1" spc="-290" dirty="0">
                <a:solidFill>
                  <a:srgbClr val="030303"/>
                </a:solidFill>
                <a:latin typeface="Malgun Gothic"/>
                <a:cs typeface="Malgun Gothic"/>
              </a:rPr>
              <a:t> </a:t>
            </a:r>
            <a:r>
              <a:rPr sz="2000" b="1" spc="-459" dirty="0">
                <a:solidFill>
                  <a:srgbClr val="030303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8000" y="266700"/>
            <a:ext cx="151257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3A5E"/>
                </a:solidFill>
                <a:latin typeface="Malgun Gothic"/>
                <a:cs typeface="Malgun Gothic"/>
              </a:rPr>
              <a:t>0</a:t>
            </a:r>
            <a:r>
              <a:rPr sz="10000" spc="100" dirty="0">
                <a:solidFill>
                  <a:srgbClr val="1A3A5E"/>
                </a:solidFill>
                <a:latin typeface="Malgun Gothic"/>
                <a:cs typeface="Malgun Gothic"/>
              </a:rPr>
              <a:t>8</a:t>
            </a:r>
            <a:endParaRPr sz="10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6700"/>
            <a:ext cx="12611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-645" dirty="0">
                <a:solidFill>
                  <a:srgbClr val="E9775A"/>
                </a:solidFill>
                <a:latin typeface="Malgun Gothic"/>
                <a:cs typeface="Malgun Gothic"/>
              </a:rPr>
              <a:t>01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84200" y="2120900"/>
            <a:ext cx="4660900" cy="7340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19964" y="8839217"/>
            <a:ext cx="645160" cy="646430"/>
          </a:xfrm>
          <a:custGeom>
            <a:avLst/>
            <a:gdLst/>
            <a:ahLst/>
            <a:cxnLst/>
            <a:rect l="l" t="t" r="r" b="b"/>
            <a:pathLst>
              <a:path w="645160" h="646429">
                <a:moveTo>
                  <a:pt x="344826" y="0"/>
                </a:moveTo>
                <a:lnTo>
                  <a:pt x="299756" y="0"/>
                </a:lnTo>
                <a:lnTo>
                  <a:pt x="255040" y="6271"/>
                </a:lnTo>
                <a:lnTo>
                  <a:pt x="211385" y="18813"/>
                </a:lnTo>
                <a:lnTo>
                  <a:pt x="169496" y="37627"/>
                </a:lnTo>
                <a:lnTo>
                  <a:pt x="130082" y="62713"/>
                </a:lnTo>
                <a:lnTo>
                  <a:pt x="93848" y="94069"/>
                </a:lnTo>
                <a:lnTo>
                  <a:pt x="62565" y="130392"/>
                </a:lnTo>
                <a:lnTo>
                  <a:pt x="37539" y="169902"/>
                </a:lnTo>
                <a:lnTo>
                  <a:pt x="18769" y="211892"/>
                </a:lnTo>
                <a:lnTo>
                  <a:pt x="6256" y="255653"/>
                </a:lnTo>
                <a:lnTo>
                  <a:pt x="0" y="300477"/>
                </a:lnTo>
                <a:lnTo>
                  <a:pt x="0" y="345655"/>
                </a:lnTo>
                <a:lnTo>
                  <a:pt x="6256" y="390479"/>
                </a:lnTo>
                <a:lnTo>
                  <a:pt x="18769" y="434240"/>
                </a:lnTo>
                <a:lnTo>
                  <a:pt x="37539" y="476230"/>
                </a:lnTo>
                <a:lnTo>
                  <a:pt x="62565" y="515741"/>
                </a:lnTo>
                <a:lnTo>
                  <a:pt x="93848" y="552063"/>
                </a:lnTo>
                <a:lnTo>
                  <a:pt x="130082" y="583419"/>
                </a:lnTo>
                <a:lnTo>
                  <a:pt x="169496" y="608504"/>
                </a:lnTo>
                <a:lnTo>
                  <a:pt x="211385" y="627318"/>
                </a:lnTo>
                <a:lnTo>
                  <a:pt x="255040" y="639861"/>
                </a:lnTo>
                <a:lnTo>
                  <a:pt x="299756" y="646132"/>
                </a:lnTo>
                <a:lnTo>
                  <a:pt x="344826" y="646132"/>
                </a:lnTo>
                <a:lnTo>
                  <a:pt x="389543" y="639861"/>
                </a:lnTo>
                <a:lnTo>
                  <a:pt x="433199" y="627318"/>
                </a:lnTo>
                <a:lnTo>
                  <a:pt x="475090" y="608504"/>
                </a:lnTo>
                <a:lnTo>
                  <a:pt x="514507" y="583419"/>
                </a:lnTo>
                <a:lnTo>
                  <a:pt x="550744" y="552063"/>
                </a:lnTo>
                <a:lnTo>
                  <a:pt x="582026" y="515741"/>
                </a:lnTo>
                <a:lnTo>
                  <a:pt x="607053" y="476230"/>
                </a:lnTo>
                <a:lnTo>
                  <a:pt x="625823" y="434240"/>
                </a:lnTo>
                <a:lnTo>
                  <a:pt x="638336" y="390479"/>
                </a:lnTo>
                <a:lnTo>
                  <a:pt x="644592" y="345655"/>
                </a:lnTo>
                <a:lnTo>
                  <a:pt x="644592" y="300477"/>
                </a:lnTo>
                <a:lnTo>
                  <a:pt x="638336" y="255653"/>
                </a:lnTo>
                <a:lnTo>
                  <a:pt x="625823" y="211892"/>
                </a:lnTo>
                <a:lnTo>
                  <a:pt x="607053" y="169902"/>
                </a:lnTo>
                <a:lnTo>
                  <a:pt x="582026" y="130392"/>
                </a:lnTo>
                <a:lnTo>
                  <a:pt x="550744" y="94069"/>
                </a:lnTo>
                <a:lnTo>
                  <a:pt x="514507" y="62713"/>
                </a:lnTo>
                <a:lnTo>
                  <a:pt x="475090" y="37627"/>
                </a:lnTo>
                <a:lnTo>
                  <a:pt x="433199" y="18813"/>
                </a:lnTo>
                <a:lnTo>
                  <a:pt x="389543" y="6271"/>
                </a:lnTo>
                <a:lnTo>
                  <a:pt x="344826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74900" y="8953500"/>
            <a:ext cx="132715" cy="390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50" dirty="0">
                <a:solidFill>
                  <a:srgbClr val="FFFFFF"/>
                </a:solidFill>
                <a:latin typeface="Malgun Gothic"/>
                <a:cs typeface="Malgun Gothic"/>
              </a:rPr>
              <a:t>1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82150" y="3128622"/>
            <a:ext cx="645160" cy="646430"/>
          </a:xfrm>
          <a:custGeom>
            <a:avLst/>
            <a:gdLst/>
            <a:ahLst/>
            <a:cxnLst/>
            <a:rect l="l" t="t" r="r" b="b"/>
            <a:pathLst>
              <a:path w="645160" h="646429">
                <a:moveTo>
                  <a:pt x="344826" y="0"/>
                </a:moveTo>
                <a:lnTo>
                  <a:pt x="299756" y="0"/>
                </a:lnTo>
                <a:lnTo>
                  <a:pt x="255040" y="6271"/>
                </a:lnTo>
                <a:lnTo>
                  <a:pt x="211385" y="18813"/>
                </a:lnTo>
                <a:lnTo>
                  <a:pt x="169496" y="37626"/>
                </a:lnTo>
                <a:lnTo>
                  <a:pt x="130082" y="62710"/>
                </a:lnTo>
                <a:lnTo>
                  <a:pt x="93848" y="94066"/>
                </a:lnTo>
                <a:lnTo>
                  <a:pt x="62565" y="130387"/>
                </a:lnTo>
                <a:lnTo>
                  <a:pt x="37539" y="169896"/>
                </a:lnTo>
                <a:lnTo>
                  <a:pt x="18769" y="211886"/>
                </a:lnTo>
                <a:lnTo>
                  <a:pt x="6256" y="255647"/>
                </a:lnTo>
                <a:lnTo>
                  <a:pt x="0" y="300470"/>
                </a:lnTo>
                <a:lnTo>
                  <a:pt x="0" y="345648"/>
                </a:lnTo>
                <a:lnTo>
                  <a:pt x="6256" y="390472"/>
                </a:lnTo>
                <a:lnTo>
                  <a:pt x="18769" y="434233"/>
                </a:lnTo>
                <a:lnTo>
                  <a:pt x="37539" y="476222"/>
                </a:lnTo>
                <a:lnTo>
                  <a:pt x="62565" y="515732"/>
                </a:lnTo>
                <a:lnTo>
                  <a:pt x="93848" y="552053"/>
                </a:lnTo>
                <a:lnTo>
                  <a:pt x="130082" y="583411"/>
                </a:lnTo>
                <a:lnTo>
                  <a:pt x="169496" y="608498"/>
                </a:lnTo>
                <a:lnTo>
                  <a:pt x="211385" y="627313"/>
                </a:lnTo>
                <a:lnTo>
                  <a:pt x="255040" y="639857"/>
                </a:lnTo>
                <a:lnTo>
                  <a:pt x="299756" y="646128"/>
                </a:lnTo>
                <a:lnTo>
                  <a:pt x="344826" y="646128"/>
                </a:lnTo>
                <a:lnTo>
                  <a:pt x="389543" y="639857"/>
                </a:lnTo>
                <a:lnTo>
                  <a:pt x="433199" y="627313"/>
                </a:lnTo>
                <a:lnTo>
                  <a:pt x="475090" y="608498"/>
                </a:lnTo>
                <a:lnTo>
                  <a:pt x="514507" y="583411"/>
                </a:lnTo>
                <a:lnTo>
                  <a:pt x="550744" y="552053"/>
                </a:lnTo>
                <a:lnTo>
                  <a:pt x="582026" y="515732"/>
                </a:lnTo>
                <a:lnTo>
                  <a:pt x="607053" y="476222"/>
                </a:lnTo>
                <a:lnTo>
                  <a:pt x="625823" y="434233"/>
                </a:lnTo>
                <a:lnTo>
                  <a:pt x="638336" y="390472"/>
                </a:lnTo>
                <a:lnTo>
                  <a:pt x="644592" y="345648"/>
                </a:lnTo>
                <a:lnTo>
                  <a:pt x="644592" y="300470"/>
                </a:lnTo>
                <a:lnTo>
                  <a:pt x="638336" y="255647"/>
                </a:lnTo>
                <a:lnTo>
                  <a:pt x="625823" y="211886"/>
                </a:lnTo>
                <a:lnTo>
                  <a:pt x="607053" y="169896"/>
                </a:lnTo>
                <a:lnTo>
                  <a:pt x="582026" y="130387"/>
                </a:lnTo>
                <a:lnTo>
                  <a:pt x="550744" y="94066"/>
                </a:lnTo>
                <a:lnTo>
                  <a:pt x="514507" y="62710"/>
                </a:lnTo>
                <a:lnTo>
                  <a:pt x="475090" y="37626"/>
                </a:lnTo>
                <a:lnTo>
                  <a:pt x="433199" y="18813"/>
                </a:lnTo>
                <a:lnTo>
                  <a:pt x="389543" y="6271"/>
                </a:lnTo>
                <a:lnTo>
                  <a:pt x="344826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19700" y="3238500"/>
            <a:ext cx="167005" cy="390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280" dirty="0">
                <a:solidFill>
                  <a:srgbClr val="FFFFFF"/>
                </a:solidFill>
                <a:latin typeface="Malgun Gothic"/>
                <a:cs typeface="Malgun Gothic"/>
              </a:rPr>
              <a:t>2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9100">
              <a:lnSpc>
                <a:spcPct val="100000"/>
              </a:lnSpc>
            </a:pPr>
            <a:r>
              <a:rPr spc="-825" dirty="0">
                <a:solidFill>
                  <a:srgbClr val="E9775A"/>
                </a:solidFill>
              </a:rPr>
              <a:t>소프트웨어란</a:t>
            </a:r>
            <a:r>
              <a:rPr spc="-190" dirty="0">
                <a:solidFill>
                  <a:srgbClr val="E9775A"/>
                </a:solidFill>
              </a:rPr>
              <a:t> </a:t>
            </a:r>
            <a:r>
              <a:rPr spc="-880" dirty="0">
                <a:solidFill>
                  <a:srgbClr val="E9775A"/>
                </a:solidFill>
              </a:rPr>
              <a:t>무엇인가</a:t>
            </a:r>
          </a:p>
          <a:p>
            <a:pPr marL="1752600">
              <a:lnSpc>
                <a:spcPct val="100000"/>
              </a:lnSpc>
              <a:spcBef>
                <a:spcPts val="700"/>
              </a:spcBef>
            </a:pP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소프트웨어란  </a:t>
            </a:r>
            <a:r>
              <a:rPr sz="2000" b="1" spc="-370" dirty="0">
                <a:solidFill>
                  <a:srgbClr val="797979"/>
                </a:solidFill>
                <a:latin typeface="Malgun Gothic"/>
                <a:cs typeface="Malgun Gothic"/>
              </a:rPr>
              <a:t>무엇인가?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sz="2000" b="1" spc="-330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325" dirty="0">
                <a:solidFill>
                  <a:srgbClr val="000000"/>
                </a:solidFill>
                <a:latin typeface="Malgun Gothic"/>
                <a:cs typeface="Malgun Gothic"/>
              </a:rPr>
              <a:t>python설치하기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68239" y="2446051"/>
            <a:ext cx="1419860" cy="1419860"/>
          </a:xfrm>
          <a:custGeom>
            <a:avLst/>
            <a:gdLst/>
            <a:ahLst/>
            <a:cxnLst/>
            <a:rect l="l" t="t" r="r" b="b"/>
            <a:pathLst>
              <a:path w="1419860" h="1419860">
                <a:moveTo>
                  <a:pt x="709927" y="0"/>
                </a:moveTo>
                <a:lnTo>
                  <a:pt x="664530" y="1443"/>
                </a:lnTo>
                <a:lnTo>
                  <a:pt x="619282" y="5775"/>
                </a:lnTo>
                <a:lnTo>
                  <a:pt x="574334" y="12995"/>
                </a:lnTo>
                <a:lnTo>
                  <a:pt x="529834" y="23103"/>
                </a:lnTo>
                <a:lnTo>
                  <a:pt x="485933" y="36099"/>
                </a:lnTo>
                <a:lnTo>
                  <a:pt x="442779" y="51982"/>
                </a:lnTo>
                <a:lnTo>
                  <a:pt x="400523" y="70754"/>
                </a:lnTo>
                <a:lnTo>
                  <a:pt x="359313" y="92413"/>
                </a:lnTo>
                <a:lnTo>
                  <a:pt x="319299" y="116961"/>
                </a:lnTo>
                <a:lnTo>
                  <a:pt x="280632" y="144396"/>
                </a:lnTo>
                <a:lnTo>
                  <a:pt x="243460" y="174719"/>
                </a:lnTo>
                <a:lnTo>
                  <a:pt x="207932" y="207930"/>
                </a:lnTo>
                <a:lnTo>
                  <a:pt x="174721" y="243458"/>
                </a:lnTo>
                <a:lnTo>
                  <a:pt x="144397" y="280630"/>
                </a:lnTo>
                <a:lnTo>
                  <a:pt x="116962" y="319298"/>
                </a:lnTo>
                <a:lnTo>
                  <a:pt x="92414" y="359311"/>
                </a:lnTo>
                <a:lnTo>
                  <a:pt x="70754" y="400521"/>
                </a:lnTo>
                <a:lnTo>
                  <a:pt x="51983" y="442777"/>
                </a:lnTo>
                <a:lnTo>
                  <a:pt x="36099" y="485931"/>
                </a:lnTo>
                <a:lnTo>
                  <a:pt x="23103" y="529832"/>
                </a:lnTo>
                <a:lnTo>
                  <a:pt x="12995" y="574332"/>
                </a:lnTo>
                <a:lnTo>
                  <a:pt x="5775" y="619280"/>
                </a:lnTo>
                <a:lnTo>
                  <a:pt x="1443" y="664528"/>
                </a:lnTo>
                <a:lnTo>
                  <a:pt x="0" y="709925"/>
                </a:lnTo>
                <a:lnTo>
                  <a:pt x="1443" y="755322"/>
                </a:lnTo>
                <a:lnTo>
                  <a:pt x="5775" y="800569"/>
                </a:lnTo>
                <a:lnTo>
                  <a:pt x="12995" y="845518"/>
                </a:lnTo>
                <a:lnTo>
                  <a:pt x="23103" y="890018"/>
                </a:lnTo>
                <a:lnTo>
                  <a:pt x="36099" y="933920"/>
                </a:lnTo>
                <a:lnTo>
                  <a:pt x="51983" y="977075"/>
                </a:lnTo>
                <a:lnTo>
                  <a:pt x="70754" y="1019332"/>
                </a:lnTo>
                <a:lnTo>
                  <a:pt x="92414" y="1060543"/>
                </a:lnTo>
                <a:lnTo>
                  <a:pt x="116962" y="1100557"/>
                </a:lnTo>
                <a:lnTo>
                  <a:pt x="144397" y="1139226"/>
                </a:lnTo>
                <a:lnTo>
                  <a:pt x="174721" y="1176400"/>
                </a:lnTo>
                <a:lnTo>
                  <a:pt x="207932" y="1211929"/>
                </a:lnTo>
                <a:lnTo>
                  <a:pt x="243460" y="1245140"/>
                </a:lnTo>
                <a:lnTo>
                  <a:pt x="280632" y="1275463"/>
                </a:lnTo>
                <a:lnTo>
                  <a:pt x="319299" y="1302898"/>
                </a:lnTo>
                <a:lnTo>
                  <a:pt x="359313" y="1327446"/>
                </a:lnTo>
                <a:lnTo>
                  <a:pt x="400523" y="1349105"/>
                </a:lnTo>
                <a:lnTo>
                  <a:pt x="442779" y="1367877"/>
                </a:lnTo>
                <a:lnTo>
                  <a:pt x="485933" y="1383760"/>
                </a:lnTo>
                <a:lnTo>
                  <a:pt x="529834" y="1396756"/>
                </a:lnTo>
                <a:lnTo>
                  <a:pt x="574334" y="1406864"/>
                </a:lnTo>
                <a:lnTo>
                  <a:pt x="619282" y="1414084"/>
                </a:lnTo>
                <a:lnTo>
                  <a:pt x="664530" y="1418416"/>
                </a:lnTo>
                <a:lnTo>
                  <a:pt x="709927" y="1419860"/>
                </a:lnTo>
                <a:lnTo>
                  <a:pt x="755324" y="1418416"/>
                </a:lnTo>
                <a:lnTo>
                  <a:pt x="800571" y="1414084"/>
                </a:lnTo>
                <a:lnTo>
                  <a:pt x="845520" y="1406864"/>
                </a:lnTo>
                <a:lnTo>
                  <a:pt x="890020" y="1396756"/>
                </a:lnTo>
                <a:lnTo>
                  <a:pt x="933922" y="1383760"/>
                </a:lnTo>
                <a:lnTo>
                  <a:pt x="977077" y="1367877"/>
                </a:lnTo>
                <a:lnTo>
                  <a:pt x="1019334" y="1349105"/>
                </a:lnTo>
                <a:lnTo>
                  <a:pt x="1060545" y="1327446"/>
                </a:lnTo>
                <a:lnTo>
                  <a:pt x="1100559" y="1302898"/>
                </a:lnTo>
                <a:lnTo>
                  <a:pt x="1139228" y="1275463"/>
                </a:lnTo>
                <a:lnTo>
                  <a:pt x="1176402" y="1245140"/>
                </a:lnTo>
                <a:lnTo>
                  <a:pt x="1211931" y="1211929"/>
                </a:lnTo>
                <a:lnTo>
                  <a:pt x="1245142" y="1176400"/>
                </a:lnTo>
                <a:lnTo>
                  <a:pt x="1275465" y="1139226"/>
                </a:lnTo>
                <a:lnTo>
                  <a:pt x="1302900" y="1100557"/>
                </a:lnTo>
                <a:lnTo>
                  <a:pt x="1327448" y="1060543"/>
                </a:lnTo>
                <a:lnTo>
                  <a:pt x="1349107" y="1019332"/>
                </a:lnTo>
                <a:lnTo>
                  <a:pt x="1367879" y="977075"/>
                </a:lnTo>
                <a:lnTo>
                  <a:pt x="1383762" y="933920"/>
                </a:lnTo>
                <a:lnTo>
                  <a:pt x="1396758" y="890018"/>
                </a:lnTo>
                <a:lnTo>
                  <a:pt x="1406866" y="845518"/>
                </a:lnTo>
                <a:lnTo>
                  <a:pt x="1414086" y="800569"/>
                </a:lnTo>
                <a:lnTo>
                  <a:pt x="1418417" y="755322"/>
                </a:lnTo>
                <a:lnTo>
                  <a:pt x="1419861" y="709925"/>
                </a:lnTo>
                <a:lnTo>
                  <a:pt x="1418417" y="664528"/>
                </a:lnTo>
                <a:lnTo>
                  <a:pt x="1414086" y="619280"/>
                </a:lnTo>
                <a:lnTo>
                  <a:pt x="1406866" y="574332"/>
                </a:lnTo>
                <a:lnTo>
                  <a:pt x="1396758" y="529832"/>
                </a:lnTo>
                <a:lnTo>
                  <a:pt x="1383762" y="485931"/>
                </a:lnTo>
                <a:lnTo>
                  <a:pt x="1367879" y="442777"/>
                </a:lnTo>
                <a:lnTo>
                  <a:pt x="1349107" y="400521"/>
                </a:lnTo>
                <a:lnTo>
                  <a:pt x="1327448" y="359311"/>
                </a:lnTo>
                <a:lnTo>
                  <a:pt x="1302900" y="319298"/>
                </a:lnTo>
                <a:lnTo>
                  <a:pt x="1275465" y="280630"/>
                </a:lnTo>
                <a:lnTo>
                  <a:pt x="1245142" y="243458"/>
                </a:lnTo>
                <a:lnTo>
                  <a:pt x="1211931" y="207930"/>
                </a:lnTo>
                <a:lnTo>
                  <a:pt x="1176402" y="174719"/>
                </a:lnTo>
                <a:lnTo>
                  <a:pt x="1139228" y="144396"/>
                </a:lnTo>
                <a:lnTo>
                  <a:pt x="1100559" y="116961"/>
                </a:lnTo>
                <a:lnTo>
                  <a:pt x="1060545" y="92413"/>
                </a:lnTo>
                <a:lnTo>
                  <a:pt x="1019334" y="70754"/>
                </a:lnTo>
                <a:lnTo>
                  <a:pt x="977077" y="51982"/>
                </a:lnTo>
                <a:lnTo>
                  <a:pt x="933922" y="36099"/>
                </a:lnTo>
                <a:lnTo>
                  <a:pt x="890020" y="23103"/>
                </a:lnTo>
                <a:lnTo>
                  <a:pt x="845520" y="12995"/>
                </a:lnTo>
                <a:lnTo>
                  <a:pt x="800571" y="5775"/>
                </a:lnTo>
                <a:lnTo>
                  <a:pt x="755324" y="1443"/>
                </a:lnTo>
                <a:lnTo>
                  <a:pt x="709927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68239" y="2446045"/>
            <a:ext cx="1419860" cy="1419860"/>
          </a:xfrm>
          <a:custGeom>
            <a:avLst/>
            <a:gdLst/>
            <a:ahLst/>
            <a:cxnLst/>
            <a:rect l="l" t="t" r="r" b="b"/>
            <a:pathLst>
              <a:path w="1419860" h="1419860">
                <a:moveTo>
                  <a:pt x="1211926" y="207933"/>
                </a:moveTo>
                <a:lnTo>
                  <a:pt x="1245138" y="243461"/>
                </a:lnTo>
                <a:lnTo>
                  <a:pt x="1275463" y="280633"/>
                </a:lnTo>
                <a:lnTo>
                  <a:pt x="1302899" y="319301"/>
                </a:lnTo>
                <a:lnTo>
                  <a:pt x="1327447" y="359315"/>
                </a:lnTo>
                <a:lnTo>
                  <a:pt x="1349107" y="400525"/>
                </a:lnTo>
                <a:lnTo>
                  <a:pt x="1367879" y="442782"/>
                </a:lnTo>
                <a:lnTo>
                  <a:pt x="1383763" y="485936"/>
                </a:lnTo>
                <a:lnTo>
                  <a:pt x="1396759" y="529837"/>
                </a:lnTo>
                <a:lnTo>
                  <a:pt x="1406868" y="574337"/>
                </a:lnTo>
                <a:lnTo>
                  <a:pt x="1414088" y="619285"/>
                </a:lnTo>
                <a:lnTo>
                  <a:pt x="1418420" y="664533"/>
                </a:lnTo>
                <a:lnTo>
                  <a:pt x="1419864" y="709929"/>
                </a:lnTo>
                <a:lnTo>
                  <a:pt x="1418420" y="755326"/>
                </a:lnTo>
                <a:lnTo>
                  <a:pt x="1414088" y="800574"/>
                </a:lnTo>
                <a:lnTo>
                  <a:pt x="1406868" y="845522"/>
                </a:lnTo>
                <a:lnTo>
                  <a:pt x="1396759" y="890022"/>
                </a:lnTo>
                <a:lnTo>
                  <a:pt x="1383763" y="933923"/>
                </a:lnTo>
                <a:lnTo>
                  <a:pt x="1367879" y="977077"/>
                </a:lnTo>
                <a:lnTo>
                  <a:pt x="1349107" y="1019334"/>
                </a:lnTo>
                <a:lnTo>
                  <a:pt x="1327447" y="1060544"/>
                </a:lnTo>
                <a:lnTo>
                  <a:pt x="1302899" y="1100558"/>
                </a:lnTo>
                <a:lnTo>
                  <a:pt x="1275463" y="1139226"/>
                </a:lnTo>
                <a:lnTo>
                  <a:pt x="1245138" y="1176398"/>
                </a:lnTo>
                <a:lnTo>
                  <a:pt x="1211926" y="1211926"/>
                </a:lnTo>
                <a:lnTo>
                  <a:pt x="1176398" y="1245138"/>
                </a:lnTo>
                <a:lnTo>
                  <a:pt x="1139226" y="1275463"/>
                </a:lnTo>
                <a:lnTo>
                  <a:pt x="1100558" y="1302899"/>
                </a:lnTo>
                <a:lnTo>
                  <a:pt x="1060544" y="1327447"/>
                </a:lnTo>
                <a:lnTo>
                  <a:pt x="1019334" y="1349107"/>
                </a:lnTo>
                <a:lnTo>
                  <a:pt x="977077" y="1367879"/>
                </a:lnTo>
                <a:lnTo>
                  <a:pt x="933923" y="1383763"/>
                </a:lnTo>
                <a:lnTo>
                  <a:pt x="890022" y="1396759"/>
                </a:lnTo>
                <a:lnTo>
                  <a:pt x="845522" y="1406868"/>
                </a:lnTo>
                <a:lnTo>
                  <a:pt x="800574" y="1414088"/>
                </a:lnTo>
                <a:lnTo>
                  <a:pt x="755326" y="1418420"/>
                </a:lnTo>
                <a:lnTo>
                  <a:pt x="709930" y="1419864"/>
                </a:lnTo>
                <a:lnTo>
                  <a:pt x="664533" y="1418420"/>
                </a:lnTo>
                <a:lnTo>
                  <a:pt x="619285" y="1414088"/>
                </a:lnTo>
                <a:lnTo>
                  <a:pt x="574337" y="1406868"/>
                </a:lnTo>
                <a:lnTo>
                  <a:pt x="529837" y="1396759"/>
                </a:lnTo>
                <a:lnTo>
                  <a:pt x="485936" y="1383763"/>
                </a:lnTo>
                <a:lnTo>
                  <a:pt x="442782" y="1367879"/>
                </a:lnTo>
                <a:lnTo>
                  <a:pt x="400525" y="1349107"/>
                </a:lnTo>
                <a:lnTo>
                  <a:pt x="359315" y="1327447"/>
                </a:lnTo>
                <a:lnTo>
                  <a:pt x="319301" y="1302899"/>
                </a:lnTo>
                <a:lnTo>
                  <a:pt x="280633" y="1275463"/>
                </a:lnTo>
                <a:lnTo>
                  <a:pt x="243461" y="1245138"/>
                </a:lnTo>
                <a:lnTo>
                  <a:pt x="207933" y="1211926"/>
                </a:lnTo>
                <a:lnTo>
                  <a:pt x="174721" y="1176398"/>
                </a:lnTo>
                <a:lnTo>
                  <a:pt x="144398" y="1139226"/>
                </a:lnTo>
                <a:lnTo>
                  <a:pt x="116962" y="1100558"/>
                </a:lnTo>
                <a:lnTo>
                  <a:pt x="92414" y="1060544"/>
                </a:lnTo>
                <a:lnTo>
                  <a:pt x="70754" y="1019334"/>
                </a:lnTo>
                <a:lnTo>
                  <a:pt x="51983" y="977077"/>
                </a:lnTo>
                <a:lnTo>
                  <a:pt x="36099" y="933923"/>
                </a:lnTo>
                <a:lnTo>
                  <a:pt x="23103" y="890022"/>
                </a:lnTo>
                <a:lnTo>
                  <a:pt x="12995" y="845522"/>
                </a:lnTo>
                <a:lnTo>
                  <a:pt x="5775" y="800574"/>
                </a:lnTo>
                <a:lnTo>
                  <a:pt x="1443" y="755326"/>
                </a:lnTo>
                <a:lnTo>
                  <a:pt x="0" y="709930"/>
                </a:lnTo>
                <a:lnTo>
                  <a:pt x="1443" y="664533"/>
                </a:lnTo>
                <a:lnTo>
                  <a:pt x="5775" y="619285"/>
                </a:lnTo>
                <a:lnTo>
                  <a:pt x="12995" y="574337"/>
                </a:lnTo>
                <a:lnTo>
                  <a:pt x="23103" y="529837"/>
                </a:lnTo>
                <a:lnTo>
                  <a:pt x="36099" y="485936"/>
                </a:lnTo>
                <a:lnTo>
                  <a:pt x="51983" y="442782"/>
                </a:lnTo>
                <a:lnTo>
                  <a:pt x="70754" y="400525"/>
                </a:lnTo>
                <a:lnTo>
                  <a:pt x="92414" y="359315"/>
                </a:lnTo>
                <a:lnTo>
                  <a:pt x="116962" y="319301"/>
                </a:lnTo>
                <a:lnTo>
                  <a:pt x="144398" y="280633"/>
                </a:lnTo>
                <a:lnTo>
                  <a:pt x="174721" y="243461"/>
                </a:lnTo>
                <a:lnTo>
                  <a:pt x="207933" y="207933"/>
                </a:lnTo>
                <a:lnTo>
                  <a:pt x="243461" y="174721"/>
                </a:lnTo>
                <a:lnTo>
                  <a:pt x="280633" y="144398"/>
                </a:lnTo>
                <a:lnTo>
                  <a:pt x="319301" y="116962"/>
                </a:lnTo>
                <a:lnTo>
                  <a:pt x="359315" y="92414"/>
                </a:lnTo>
                <a:lnTo>
                  <a:pt x="400525" y="70754"/>
                </a:lnTo>
                <a:lnTo>
                  <a:pt x="442782" y="51983"/>
                </a:lnTo>
                <a:lnTo>
                  <a:pt x="485936" y="36099"/>
                </a:lnTo>
                <a:lnTo>
                  <a:pt x="529837" y="23103"/>
                </a:lnTo>
                <a:lnTo>
                  <a:pt x="574337" y="12995"/>
                </a:lnTo>
                <a:lnTo>
                  <a:pt x="619285" y="5775"/>
                </a:lnTo>
                <a:lnTo>
                  <a:pt x="664533" y="1443"/>
                </a:lnTo>
                <a:lnTo>
                  <a:pt x="709929" y="0"/>
                </a:lnTo>
                <a:lnTo>
                  <a:pt x="755326" y="1443"/>
                </a:lnTo>
                <a:lnTo>
                  <a:pt x="800574" y="5775"/>
                </a:lnTo>
                <a:lnTo>
                  <a:pt x="845522" y="12995"/>
                </a:lnTo>
                <a:lnTo>
                  <a:pt x="890022" y="23103"/>
                </a:lnTo>
                <a:lnTo>
                  <a:pt x="933923" y="36099"/>
                </a:lnTo>
                <a:lnTo>
                  <a:pt x="977077" y="51983"/>
                </a:lnTo>
                <a:lnTo>
                  <a:pt x="1019334" y="70754"/>
                </a:lnTo>
                <a:lnTo>
                  <a:pt x="1060544" y="92414"/>
                </a:lnTo>
                <a:lnTo>
                  <a:pt x="1100558" y="116962"/>
                </a:lnTo>
                <a:lnTo>
                  <a:pt x="1139226" y="144398"/>
                </a:lnTo>
                <a:lnTo>
                  <a:pt x="1176398" y="174721"/>
                </a:lnTo>
                <a:lnTo>
                  <a:pt x="1211926" y="207933"/>
                </a:lnTo>
                <a:close/>
              </a:path>
            </a:pathLst>
          </a:custGeom>
          <a:ln w="101600">
            <a:solidFill>
              <a:srgbClr val="FFFF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755900" y="2717800"/>
            <a:ext cx="2106295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695" dirty="0">
                <a:solidFill>
                  <a:srgbClr val="F3B431"/>
                </a:solidFill>
                <a:latin typeface="Malgun Gothic"/>
                <a:cs typeface="Malgun Gothic"/>
              </a:rPr>
              <a:t>사용법</a:t>
            </a:r>
            <a:r>
              <a:rPr sz="5000" spc="-204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5000" spc="-940" dirty="0">
                <a:solidFill>
                  <a:srgbClr val="F3B431"/>
                </a:solidFill>
                <a:latin typeface="Malgun Gothic"/>
                <a:cs typeface="Malgun Gothic"/>
              </a:rPr>
              <a:t>1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89600" y="2870098"/>
            <a:ext cx="5527040" cy="991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7100" marR="5080" indent="-914400">
              <a:lnSpc>
                <a:spcPct val="102800"/>
              </a:lnSpc>
            </a:pPr>
            <a:r>
              <a:rPr sz="3000" spc="20" dirty="0">
                <a:solidFill>
                  <a:srgbClr val="F3B431"/>
                </a:solidFill>
                <a:latin typeface="Malgun Gothic"/>
                <a:cs typeface="Malgun Gothic"/>
              </a:rPr>
              <a:t>for </a:t>
            </a:r>
            <a:r>
              <a:rPr sz="3000" spc="-490" dirty="0">
                <a:latin typeface="Malgun Gothic"/>
                <a:cs typeface="Malgun Gothic"/>
              </a:rPr>
              <a:t>타깃식별자 </a:t>
            </a:r>
            <a:r>
              <a:rPr sz="3000" spc="-75" dirty="0">
                <a:solidFill>
                  <a:srgbClr val="F3B431"/>
                </a:solidFill>
                <a:latin typeface="Malgun Gothic"/>
                <a:cs typeface="Malgun Gothic"/>
              </a:rPr>
              <a:t>in </a:t>
            </a:r>
            <a:r>
              <a:rPr sz="3000" spc="-470" dirty="0">
                <a:latin typeface="Malgun Gothic"/>
                <a:cs typeface="Malgun Gothic"/>
              </a:rPr>
              <a:t>문자열 </a:t>
            </a:r>
            <a:r>
              <a:rPr sz="3000" spc="5" dirty="0">
                <a:latin typeface="Malgun Gothic"/>
                <a:cs typeface="Malgun Gothic"/>
              </a:rPr>
              <a:t>or </a:t>
            </a:r>
            <a:r>
              <a:rPr sz="3000" spc="-505" dirty="0">
                <a:latin typeface="Malgun Gothic"/>
                <a:cs typeface="Malgun Gothic"/>
              </a:rPr>
              <a:t>리스트 </a:t>
            </a:r>
            <a:r>
              <a:rPr sz="3000" spc="-30" dirty="0">
                <a:solidFill>
                  <a:srgbClr val="F3B431"/>
                </a:solidFill>
                <a:latin typeface="Malgun Gothic"/>
                <a:cs typeface="Malgun Gothic"/>
              </a:rPr>
              <a:t>:  </a:t>
            </a:r>
            <a:r>
              <a:rPr sz="3000" spc="-465" dirty="0">
                <a:latin typeface="Malgun Gothic"/>
                <a:cs typeface="Malgun Gothic"/>
              </a:rPr>
              <a:t>실행코드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16100" y="6006998"/>
            <a:ext cx="5299710" cy="1310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8500" marR="5080" indent="-685800">
              <a:lnSpc>
                <a:spcPct val="102099"/>
              </a:lnSpc>
            </a:pPr>
            <a:r>
              <a:rPr sz="4000" spc="30" dirty="0">
                <a:solidFill>
                  <a:srgbClr val="F3B431"/>
                </a:solidFill>
                <a:latin typeface="Malgun Gothic"/>
                <a:cs typeface="Malgun Gothic"/>
              </a:rPr>
              <a:t>for </a:t>
            </a:r>
            <a:r>
              <a:rPr sz="4000" spc="-85" dirty="0">
                <a:latin typeface="Malgun Gothic"/>
                <a:cs typeface="Malgun Gothic"/>
              </a:rPr>
              <a:t>i </a:t>
            </a:r>
            <a:r>
              <a:rPr sz="4000" spc="-95" dirty="0">
                <a:solidFill>
                  <a:srgbClr val="F3B431"/>
                </a:solidFill>
                <a:latin typeface="Malgun Gothic"/>
                <a:cs typeface="Malgun Gothic"/>
              </a:rPr>
              <a:t>in </a:t>
            </a:r>
            <a:r>
              <a:rPr sz="4000" spc="15" dirty="0">
                <a:latin typeface="Malgun Gothic"/>
                <a:cs typeface="Malgun Gothic"/>
              </a:rPr>
              <a:t>[“a”,“b”,“c”,“d”]</a:t>
            </a:r>
            <a:r>
              <a:rPr sz="4000" spc="-300" dirty="0">
                <a:latin typeface="Malgun Gothic"/>
                <a:cs typeface="Malgun Gothic"/>
              </a:rPr>
              <a:t> </a:t>
            </a:r>
            <a:r>
              <a:rPr sz="4000" spc="-35" dirty="0">
                <a:latin typeface="Malgun Gothic"/>
                <a:cs typeface="Malgun Gothic"/>
              </a:rPr>
              <a:t>:  </a:t>
            </a:r>
            <a:r>
              <a:rPr sz="4000" spc="65" dirty="0">
                <a:latin typeface="Malgun Gothic"/>
                <a:cs typeface="Malgun Gothic"/>
              </a:rPr>
              <a:t>print(i)</a:t>
            </a:r>
            <a:endParaRPr sz="40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71600" y="5410200"/>
            <a:ext cx="932180" cy="675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170" dirty="0">
                <a:solidFill>
                  <a:srgbClr val="E9775A"/>
                </a:solidFill>
                <a:latin typeface="Malgun Gothic"/>
                <a:cs typeface="Malgun Gothic"/>
              </a:rPr>
              <a:t>ex</a:t>
            </a:r>
            <a:r>
              <a:rPr sz="4000" spc="-190" dirty="0">
                <a:solidFill>
                  <a:srgbClr val="E9775A"/>
                </a:solidFill>
                <a:latin typeface="Malgun Gothic"/>
                <a:cs typeface="Malgun Gothic"/>
              </a:rPr>
              <a:t> </a:t>
            </a:r>
            <a:r>
              <a:rPr sz="4000" spc="260" dirty="0">
                <a:solidFill>
                  <a:srgbClr val="E9775A"/>
                </a:solidFill>
                <a:latin typeface="Malgun Gothic"/>
                <a:cs typeface="Malgun Gothic"/>
              </a:rPr>
              <a:t>)</a:t>
            </a:r>
            <a:endParaRPr sz="4000">
              <a:latin typeface="Malgun Gothic"/>
              <a:cs typeface="Malgun Goth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29215" y="5989878"/>
            <a:ext cx="2747010" cy="0"/>
          </a:xfrm>
          <a:custGeom>
            <a:avLst/>
            <a:gdLst/>
            <a:ahLst/>
            <a:cxnLst/>
            <a:rect l="l" t="t" r="r" b="b"/>
            <a:pathLst>
              <a:path w="2747010">
                <a:moveTo>
                  <a:pt x="0" y="0"/>
                </a:moveTo>
                <a:lnTo>
                  <a:pt x="2715183" y="0"/>
                </a:lnTo>
                <a:lnTo>
                  <a:pt x="2746933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44399" y="5860338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0" y="0"/>
                </a:moveTo>
                <a:lnTo>
                  <a:pt x="0" y="259067"/>
                </a:lnTo>
                <a:lnTo>
                  <a:pt x="259079" y="1295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140700" y="5206796"/>
            <a:ext cx="1240155" cy="3202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0" marR="5080" indent="-469900">
              <a:lnSpc>
                <a:spcPct val="129200"/>
              </a:lnSpc>
            </a:pPr>
            <a:r>
              <a:rPr sz="4000" spc="-620" dirty="0">
                <a:solidFill>
                  <a:srgbClr val="E9775A"/>
                </a:solidFill>
                <a:latin typeface="Malgun Gothic"/>
                <a:cs typeface="Malgun Gothic"/>
              </a:rPr>
              <a:t>결과 </a:t>
            </a:r>
            <a:r>
              <a:rPr sz="4000" spc="260" dirty="0">
                <a:solidFill>
                  <a:srgbClr val="E9775A"/>
                </a:solidFill>
                <a:latin typeface="Malgun Gothic"/>
                <a:cs typeface="Malgun Gothic"/>
              </a:rPr>
              <a:t>)  </a:t>
            </a:r>
            <a:r>
              <a:rPr sz="4000" spc="35" dirty="0">
                <a:latin typeface="Malgun Gothic"/>
                <a:cs typeface="Malgun Gothic"/>
              </a:rPr>
              <a:t>a</a:t>
            </a:r>
            <a:endParaRPr sz="4000">
              <a:latin typeface="Malgun Gothic"/>
              <a:cs typeface="Malgun Gothic"/>
            </a:endParaRPr>
          </a:p>
          <a:p>
            <a:pPr marL="482600" marR="487680" algn="just">
              <a:lnSpc>
                <a:spcPts val="4100"/>
              </a:lnSpc>
              <a:spcBef>
                <a:spcPts val="20"/>
              </a:spcBef>
            </a:pPr>
            <a:r>
              <a:rPr sz="4000" spc="-280" dirty="0">
                <a:latin typeface="Malgun Gothic"/>
                <a:cs typeface="Malgun Gothic"/>
              </a:rPr>
              <a:t>b  </a:t>
            </a:r>
            <a:r>
              <a:rPr sz="4000" spc="-15" dirty="0">
                <a:latin typeface="Malgun Gothic"/>
                <a:cs typeface="Malgun Gothic"/>
              </a:rPr>
              <a:t>c  </a:t>
            </a:r>
            <a:r>
              <a:rPr sz="4000" spc="-350" dirty="0">
                <a:latin typeface="Malgun Gothic"/>
                <a:cs typeface="Malgun Gothic"/>
              </a:rPr>
              <a:t>d</a:t>
            </a:r>
            <a:endParaRPr sz="400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35200" y="520700"/>
            <a:ext cx="2643505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1A3A5E"/>
                </a:solidFill>
                <a:latin typeface="Malgun Gothic"/>
                <a:cs typeface="Malgun Gothic"/>
              </a:rPr>
              <a:t>반복문</a:t>
            </a:r>
            <a:endParaRPr sz="5000">
              <a:latin typeface="Malgun Gothic"/>
              <a:cs typeface="Malgun Gothic"/>
            </a:endParaRPr>
          </a:p>
          <a:p>
            <a:pPr marL="50800">
              <a:lnSpc>
                <a:spcPct val="100000"/>
              </a:lnSpc>
              <a:spcBef>
                <a:spcPts val="300"/>
              </a:spcBef>
            </a:pPr>
            <a:r>
              <a:rPr sz="2000" spc="-375" dirty="0">
                <a:solidFill>
                  <a:srgbClr val="797979"/>
                </a:solidFill>
                <a:latin typeface="Malgun Gothic"/>
                <a:cs typeface="Malgun Gothic"/>
              </a:rPr>
              <a:t>반복문이란?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5" dirty="0">
                <a:latin typeface="Malgun Gothic"/>
                <a:cs typeface="Malgun Gothic"/>
              </a:rPr>
              <a:t>반복문</a:t>
            </a:r>
            <a:r>
              <a:rPr sz="2000" b="1" spc="-455" dirty="0">
                <a:solidFill>
                  <a:srgbClr val="030303"/>
                </a:solidFill>
                <a:latin typeface="Malgun Gothic"/>
                <a:cs typeface="Malgun Gothic"/>
              </a:rPr>
              <a:t>의</a:t>
            </a:r>
            <a:r>
              <a:rPr sz="2000" b="1" spc="-290" dirty="0">
                <a:solidFill>
                  <a:srgbClr val="030303"/>
                </a:solidFill>
                <a:latin typeface="Malgun Gothic"/>
                <a:cs typeface="Malgun Gothic"/>
              </a:rPr>
              <a:t> </a:t>
            </a:r>
            <a:r>
              <a:rPr sz="2000" b="1" spc="-459" dirty="0">
                <a:solidFill>
                  <a:srgbClr val="030303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8000" y="266700"/>
            <a:ext cx="1734820" cy="3226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45" dirty="0">
                <a:solidFill>
                  <a:srgbClr val="1A3A5E"/>
                </a:solidFill>
                <a:latin typeface="Malgun Gothic"/>
                <a:cs typeface="Malgun Gothic"/>
              </a:rPr>
              <a:t>08</a:t>
            </a:r>
            <a:endParaRPr sz="10000">
              <a:latin typeface="Malgun Gothic"/>
              <a:cs typeface="Malgun Gothic"/>
            </a:endParaRPr>
          </a:p>
          <a:p>
            <a:pPr marL="1016000">
              <a:lnSpc>
                <a:spcPct val="100000"/>
              </a:lnSpc>
              <a:spcBef>
                <a:spcPts val="7700"/>
              </a:spcBef>
            </a:pPr>
            <a:r>
              <a:rPr sz="4300" spc="30" dirty="0">
                <a:solidFill>
                  <a:srgbClr val="FFFFFF"/>
                </a:solidFill>
                <a:latin typeface="Malgun Gothic"/>
                <a:cs typeface="Malgun Gothic"/>
              </a:rPr>
              <a:t>for</a:t>
            </a:r>
            <a:endParaRPr sz="43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68239" y="2446051"/>
            <a:ext cx="1419860" cy="1419860"/>
          </a:xfrm>
          <a:custGeom>
            <a:avLst/>
            <a:gdLst/>
            <a:ahLst/>
            <a:cxnLst/>
            <a:rect l="l" t="t" r="r" b="b"/>
            <a:pathLst>
              <a:path w="1419860" h="1419860">
                <a:moveTo>
                  <a:pt x="709927" y="0"/>
                </a:moveTo>
                <a:lnTo>
                  <a:pt x="664530" y="1443"/>
                </a:lnTo>
                <a:lnTo>
                  <a:pt x="619282" y="5775"/>
                </a:lnTo>
                <a:lnTo>
                  <a:pt x="574334" y="12995"/>
                </a:lnTo>
                <a:lnTo>
                  <a:pt x="529834" y="23103"/>
                </a:lnTo>
                <a:lnTo>
                  <a:pt x="485933" y="36099"/>
                </a:lnTo>
                <a:lnTo>
                  <a:pt x="442779" y="51982"/>
                </a:lnTo>
                <a:lnTo>
                  <a:pt x="400523" y="70754"/>
                </a:lnTo>
                <a:lnTo>
                  <a:pt x="359313" y="92413"/>
                </a:lnTo>
                <a:lnTo>
                  <a:pt x="319299" y="116961"/>
                </a:lnTo>
                <a:lnTo>
                  <a:pt x="280632" y="144396"/>
                </a:lnTo>
                <a:lnTo>
                  <a:pt x="243460" y="174719"/>
                </a:lnTo>
                <a:lnTo>
                  <a:pt x="207932" y="207930"/>
                </a:lnTo>
                <a:lnTo>
                  <a:pt x="174721" y="243458"/>
                </a:lnTo>
                <a:lnTo>
                  <a:pt x="144397" y="280630"/>
                </a:lnTo>
                <a:lnTo>
                  <a:pt x="116962" y="319298"/>
                </a:lnTo>
                <a:lnTo>
                  <a:pt x="92414" y="359311"/>
                </a:lnTo>
                <a:lnTo>
                  <a:pt x="70754" y="400521"/>
                </a:lnTo>
                <a:lnTo>
                  <a:pt x="51983" y="442777"/>
                </a:lnTo>
                <a:lnTo>
                  <a:pt x="36099" y="485931"/>
                </a:lnTo>
                <a:lnTo>
                  <a:pt x="23103" y="529832"/>
                </a:lnTo>
                <a:lnTo>
                  <a:pt x="12995" y="574332"/>
                </a:lnTo>
                <a:lnTo>
                  <a:pt x="5775" y="619280"/>
                </a:lnTo>
                <a:lnTo>
                  <a:pt x="1443" y="664528"/>
                </a:lnTo>
                <a:lnTo>
                  <a:pt x="0" y="709925"/>
                </a:lnTo>
                <a:lnTo>
                  <a:pt x="1443" y="755322"/>
                </a:lnTo>
                <a:lnTo>
                  <a:pt x="5775" y="800569"/>
                </a:lnTo>
                <a:lnTo>
                  <a:pt x="12995" y="845518"/>
                </a:lnTo>
                <a:lnTo>
                  <a:pt x="23103" y="890018"/>
                </a:lnTo>
                <a:lnTo>
                  <a:pt x="36099" y="933920"/>
                </a:lnTo>
                <a:lnTo>
                  <a:pt x="51983" y="977075"/>
                </a:lnTo>
                <a:lnTo>
                  <a:pt x="70754" y="1019332"/>
                </a:lnTo>
                <a:lnTo>
                  <a:pt x="92414" y="1060543"/>
                </a:lnTo>
                <a:lnTo>
                  <a:pt x="116962" y="1100557"/>
                </a:lnTo>
                <a:lnTo>
                  <a:pt x="144397" y="1139226"/>
                </a:lnTo>
                <a:lnTo>
                  <a:pt x="174721" y="1176400"/>
                </a:lnTo>
                <a:lnTo>
                  <a:pt x="207932" y="1211929"/>
                </a:lnTo>
                <a:lnTo>
                  <a:pt x="243460" y="1245140"/>
                </a:lnTo>
                <a:lnTo>
                  <a:pt x="280632" y="1275463"/>
                </a:lnTo>
                <a:lnTo>
                  <a:pt x="319299" y="1302898"/>
                </a:lnTo>
                <a:lnTo>
                  <a:pt x="359313" y="1327446"/>
                </a:lnTo>
                <a:lnTo>
                  <a:pt x="400523" y="1349105"/>
                </a:lnTo>
                <a:lnTo>
                  <a:pt x="442779" y="1367877"/>
                </a:lnTo>
                <a:lnTo>
                  <a:pt x="485933" y="1383760"/>
                </a:lnTo>
                <a:lnTo>
                  <a:pt x="529834" y="1396756"/>
                </a:lnTo>
                <a:lnTo>
                  <a:pt x="574334" y="1406864"/>
                </a:lnTo>
                <a:lnTo>
                  <a:pt x="619282" y="1414084"/>
                </a:lnTo>
                <a:lnTo>
                  <a:pt x="664530" y="1418416"/>
                </a:lnTo>
                <a:lnTo>
                  <a:pt x="709927" y="1419860"/>
                </a:lnTo>
                <a:lnTo>
                  <a:pt x="755324" y="1418416"/>
                </a:lnTo>
                <a:lnTo>
                  <a:pt x="800571" y="1414084"/>
                </a:lnTo>
                <a:lnTo>
                  <a:pt x="845520" y="1406864"/>
                </a:lnTo>
                <a:lnTo>
                  <a:pt x="890020" y="1396756"/>
                </a:lnTo>
                <a:lnTo>
                  <a:pt x="933922" y="1383760"/>
                </a:lnTo>
                <a:lnTo>
                  <a:pt x="977077" y="1367877"/>
                </a:lnTo>
                <a:lnTo>
                  <a:pt x="1019334" y="1349105"/>
                </a:lnTo>
                <a:lnTo>
                  <a:pt x="1060545" y="1327446"/>
                </a:lnTo>
                <a:lnTo>
                  <a:pt x="1100559" y="1302898"/>
                </a:lnTo>
                <a:lnTo>
                  <a:pt x="1139228" y="1275463"/>
                </a:lnTo>
                <a:lnTo>
                  <a:pt x="1176402" y="1245140"/>
                </a:lnTo>
                <a:lnTo>
                  <a:pt x="1211931" y="1211929"/>
                </a:lnTo>
                <a:lnTo>
                  <a:pt x="1245142" y="1176400"/>
                </a:lnTo>
                <a:lnTo>
                  <a:pt x="1275465" y="1139226"/>
                </a:lnTo>
                <a:lnTo>
                  <a:pt x="1302900" y="1100557"/>
                </a:lnTo>
                <a:lnTo>
                  <a:pt x="1327448" y="1060543"/>
                </a:lnTo>
                <a:lnTo>
                  <a:pt x="1349107" y="1019332"/>
                </a:lnTo>
                <a:lnTo>
                  <a:pt x="1367879" y="977075"/>
                </a:lnTo>
                <a:lnTo>
                  <a:pt x="1383762" y="933920"/>
                </a:lnTo>
                <a:lnTo>
                  <a:pt x="1396758" y="890018"/>
                </a:lnTo>
                <a:lnTo>
                  <a:pt x="1406866" y="845518"/>
                </a:lnTo>
                <a:lnTo>
                  <a:pt x="1414086" y="800569"/>
                </a:lnTo>
                <a:lnTo>
                  <a:pt x="1418417" y="755322"/>
                </a:lnTo>
                <a:lnTo>
                  <a:pt x="1419861" y="709925"/>
                </a:lnTo>
                <a:lnTo>
                  <a:pt x="1418417" y="664528"/>
                </a:lnTo>
                <a:lnTo>
                  <a:pt x="1414086" y="619280"/>
                </a:lnTo>
                <a:lnTo>
                  <a:pt x="1406866" y="574332"/>
                </a:lnTo>
                <a:lnTo>
                  <a:pt x="1396758" y="529832"/>
                </a:lnTo>
                <a:lnTo>
                  <a:pt x="1383762" y="485931"/>
                </a:lnTo>
                <a:lnTo>
                  <a:pt x="1367879" y="442777"/>
                </a:lnTo>
                <a:lnTo>
                  <a:pt x="1349107" y="400521"/>
                </a:lnTo>
                <a:lnTo>
                  <a:pt x="1327448" y="359311"/>
                </a:lnTo>
                <a:lnTo>
                  <a:pt x="1302900" y="319298"/>
                </a:lnTo>
                <a:lnTo>
                  <a:pt x="1275465" y="280630"/>
                </a:lnTo>
                <a:lnTo>
                  <a:pt x="1245142" y="243458"/>
                </a:lnTo>
                <a:lnTo>
                  <a:pt x="1211931" y="207930"/>
                </a:lnTo>
                <a:lnTo>
                  <a:pt x="1176402" y="174719"/>
                </a:lnTo>
                <a:lnTo>
                  <a:pt x="1139228" y="144396"/>
                </a:lnTo>
                <a:lnTo>
                  <a:pt x="1100559" y="116961"/>
                </a:lnTo>
                <a:lnTo>
                  <a:pt x="1060545" y="92413"/>
                </a:lnTo>
                <a:lnTo>
                  <a:pt x="1019334" y="70754"/>
                </a:lnTo>
                <a:lnTo>
                  <a:pt x="977077" y="51982"/>
                </a:lnTo>
                <a:lnTo>
                  <a:pt x="933922" y="36099"/>
                </a:lnTo>
                <a:lnTo>
                  <a:pt x="890020" y="23103"/>
                </a:lnTo>
                <a:lnTo>
                  <a:pt x="845520" y="12995"/>
                </a:lnTo>
                <a:lnTo>
                  <a:pt x="800571" y="5775"/>
                </a:lnTo>
                <a:lnTo>
                  <a:pt x="755324" y="1443"/>
                </a:lnTo>
                <a:lnTo>
                  <a:pt x="709927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68239" y="2446045"/>
            <a:ext cx="1419860" cy="1419860"/>
          </a:xfrm>
          <a:custGeom>
            <a:avLst/>
            <a:gdLst/>
            <a:ahLst/>
            <a:cxnLst/>
            <a:rect l="l" t="t" r="r" b="b"/>
            <a:pathLst>
              <a:path w="1419860" h="1419860">
                <a:moveTo>
                  <a:pt x="1211926" y="207933"/>
                </a:moveTo>
                <a:lnTo>
                  <a:pt x="1245138" y="243461"/>
                </a:lnTo>
                <a:lnTo>
                  <a:pt x="1275463" y="280633"/>
                </a:lnTo>
                <a:lnTo>
                  <a:pt x="1302899" y="319301"/>
                </a:lnTo>
                <a:lnTo>
                  <a:pt x="1327447" y="359315"/>
                </a:lnTo>
                <a:lnTo>
                  <a:pt x="1349107" y="400525"/>
                </a:lnTo>
                <a:lnTo>
                  <a:pt x="1367879" y="442782"/>
                </a:lnTo>
                <a:lnTo>
                  <a:pt x="1383763" y="485936"/>
                </a:lnTo>
                <a:lnTo>
                  <a:pt x="1396759" y="529837"/>
                </a:lnTo>
                <a:lnTo>
                  <a:pt x="1406868" y="574337"/>
                </a:lnTo>
                <a:lnTo>
                  <a:pt x="1414088" y="619285"/>
                </a:lnTo>
                <a:lnTo>
                  <a:pt x="1418420" y="664533"/>
                </a:lnTo>
                <a:lnTo>
                  <a:pt x="1419864" y="709929"/>
                </a:lnTo>
                <a:lnTo>
                  <a:pt x="1418420" y="755326"/>
                </a:lnTo>
                <a:lnTo>
                  <a:pt x="1414088" y="800574"/>
                </a:lnTo>
                <a:lnTo>
                  <a:pt x="1406868" y="845522"/>
                </a:lnTo>
                <a:lnTo>
                  <a:pt x="1396759" y="890022"/>
                </a:lnTo>
                <a:lnTo>
                  <a:pt x="1383763" y="933923"/>
                </a:lnTo>
                <a:lnTo>
                  <a:pt x="1367879" y="977077"/>
                </a:lnTo>
                <a:lnTo>
                  <a:pt x="1349107" y="1019334"/>
                </a:lnTo>
                <a:lnTo>
                  <a:pt x="1327447" y="1060544"/>
                </a:lnTo>
                <a:lnTo>
                  <a:pt x="1302899" y="1100558"/>
                </a:lnTo>
                <a:lnTo>
                  <a:pt x="1275463" y="1139226"/>
                </a:lnTo>
                <a:lnTo>
                  <a:pt x="1245138" y="1176398"/>
                </a:lnTo>
                <a:lnTo>
                  <a:pt x="1211926" y="1211926"/>
                </a:lnTo>
                <a:lnTo>
                  <a:pt x="1176398" y="1245138"/>
                </a:lnTo>
                <a:lnTo>
                  <a:pt x="1139226" y="1275463"/>
                </a:lnTo>
                <a:lnTo>
                  <a:pt x="1100558" y="1302899"/>
                </a:lnTo>
                <a:lnTo>
                  <a:pt x="1060544" y="1327447"/>
                </a:lnTo>
                <a:lnTo>
                  <a:pt x="1019334" y="1349107"/>
                </a:lnTo>
                <a:lnTo>
                  <a:pt x="977077" y="1367879"/>
                </a:lnTo>
                <a:lnTo>
                  <a:pt x="933923" y="1383763"/>
                </a:lnTo>
                <a:lnTo>
                  <a:pt x="890022" y="1396759"/>
                </a:lnTo>
                <a:lnTo>
                  <a:pt x="845522" y="1406868"/>
                </a:lnTo>
                <a:lnTo>
                  <a:pt x="800574" y="1414088"/>
                </a:lnTo>
                <a:lnTo>
                  <a:pt x="755326" y="1418420"/>
                </a:lnTo>
                <a:lnTo>
                  <a:pt x="709930" y="1419864"/>
                </a:lnTo>
                <a:lnTo>
                  <a:pt x="664533" y="1418420"/>
                </a:lnTo>
                <a:lnTo>
                  <a:pt x="619285" y="1414088"/>
                </a:lnTo>
                <a:lnTo>
                  <a:pt x="574337" y="1406868"/>
                </a:lnTo>
                <a:lnTo>
                  <a:pt x="529837" y="1396759"/>
                </a:lnTo>
                <a:lnTo>
                  <a:pt x="485936" y="1383763"/>
                </a:lnTo>
                <a:lnTo>
                  <a:pt x="442782" y="1367879"/>
                </a:lnTo>
                <a:lnTo>
                  <a:pt x="400525" y="1349107"/>
                </a:lnTo>
                <a:lnTo>
                  <a:pt x="359315" y="1327447"/>
                </a:lnTo>
                <a:lnTo>
                  <a:pt x="319301" y="1302899"/>
                </a:lnTo>
                <a:lnTo>
                  <a:pt x="280633" y="1275463"/>
                </a:lnTo>
                <a:lnTo>
                  <a:pt x="243461" y="1245138"/>
                </a:lnTo>
                <a:lnTo>
                  <a:pt x="207933" y="1211926"/>
                </a:lnTo>
                <a:lnTo>
                  <a:pt x="174721" y="1176398"/>
                </a:lnTo>
                <a:lnTo>
                  <a:pt x="144398" y="1139226"/>
                </a:lnTo>
                <a:lnTo>
                  <a:pt x="116962" y="1100558"/>
                </a:lnTo>
                <a:lnTo>
                  <a:pt x="92414" y="1060544"/>
                </a:lnTo>
                <a:lnTo>
                  <a:pt x="70754" y="1019334"/>
                </a:lnTo>
                <a:lnTo>
                  <a:pt x="51983" y="977077"/>
                </a:lnTo>
                <a:lnTo>
                  <a:pt x="36099" y="933923"/>
                </a:lnTo>
                <a:lnTo>
                  <a:pt x="23103" y="890022"/>
                </a:lnTo>
                <a:lnTo>
                  <a:pt x="12995" y="845522"/>
                </a:lnTo>
                <a:lnTo>
                  <a:pt x="5775" y="800574"/>
                </a:lnTo>
                <a:lnTo>
                  <a:pt x="1443" y="755326"/>
                </a:lnTo>
                <a:lnTo>
                  <a:pt x="0" y="709930"/>
                </a:lnTo>
                <a:lnTo>
                  <a:pt x="1443" y="664533"/>
                </a:lnTo>
                <a:lnTo>
                  <a:pt x="5775" y="619285"/>
                </a:lnTo>
                <a:lnTo>
                  <a:pt x="12995" y="574337"/>
                </a:lnTo>
                <a:lnTo>
                  <a:pt x="23103" y="529837"/>
                </a:lnTo>
                <a:lnTo>
                  <a:pt x="36099" y="485936"/>
                </a:lnTo>
                <a:lnTo>
                  <a:pt x="51983" y="442782"/>
                </a:lnTo>
                <a:lnTo>
                  <a:pt x="70754" y="400525"/>
                </a:lnTo>
                <a:lnTo>
                  <a:pt x="92414" y="359315"/>
                </a:lnTo>
                <a:lnTo>
                  <a:pt x="116962" y="319301"/>
                </a:lnTo>
                <a:lnTo>
                  <a:pt x="144398" y="280633"/>
                </a:lnTo>
                <a:lnTo>
                  <a:pt x="174721" y="243461"/>
                </a:lnTo>
                <a:lnTo>
                  <a:pt x="207933" y="207933"/>
                </a:lnTo>
                <a:lnTo>
                  <a:pt x="243461" y="174721"/>
                </a:lnTo>
                <a:lnTo>
                  <a:pt x="280633" y="144398"/>
                </a:lnTo>
                <a:lnTo>
                  <a:pt x="319301" y="116962"/>
                </a:lnTo>
                <a:lnTo>
                  <a:pt x="359315" y="92414"/>
                </a:lnTo>
                <a:lnTo>
                  <a:pt x="400525" y="70754"/>
                </a:lnTo>
                <a:lnTo>
                  <a:pt x="442782" y="51983"/>
                </a:lnTo>
                <a:lnTo>
                  <a:pt x="485936" y="36099"/>
                </a:lnTo>
                <a:lnTo>
                  <a:pt x="529837" y="23103"/>
                </a:lnTo>
                <a:lnTo>
                  <a:pt x="574337" y="12995"/>
                </a:lnTo>
                <a:lnTo>
                  <a:pt x="619285" y="5775"/>
                </a:lnTo>
                <a:lnTo>
                  <a:pt x="664533" y="1443"/>
                </a:lnTo>
                <a:lnTo>
                  <a:pt x="709929" y="0"/>
                </a:lnTo>
                <a:lnTo>
                  <a:pt x="755326" y="1443"/>
                </a:lnTo>
                <a:lnTo>
                  <a:pt x="800574" y="5775"/>
                </a:lnTo>
                <a:lnTo>
                  <a:pt x="845522" y="12995"/>
                </a:lnTo>
                <a:lnTo>
                  <a:pt x="890022" y="23103"/>
                </a:lnTo>
                <a:lnTo>
                  <a:pt x="933923" y="36099"/>
                </a:lnTo>
                <a:lnTo>
                  <a:pt x="977077" y="51983"/>
                </a:lnTo>
                <a:lnTo>
                  <a:pt x="1019334" y="70754"/>
                </a:lnTo>
                <a:lnTo>
                  <a:pt x="1060544" y="92414"/>
                </a:lnTo>
                <a:lnTo>
                  <a:pt x="1100558" y="116962"/>
                </a:lnTo>
                <a:lnTo>
                  <a:pt x="1139226" y="144398"/>
                </a:lnTo>
                <a:lnTo>
                  <a:pt x="1176398" y="174721"/>
                </a:lnTo>
                <a:lnTo>
                  <a:pt x="1211926" y="207933"/>
                </a:lnTo>
                <a:close/>
              </a:path>
            </a:pathLst>
          </a:custGeom>
          <a:ln w="101600">
            <a:solidFill>
              <a:srgbClr val="FFFF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755900" y="2717800"/>
            <a:ext cx="2106295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695" dirty="0">
                <a:solidFill>
                  <a:srgbClr val="F3B431"/>
                </a:solidFill>
                <a:latin typeface="Malgun Gothic"/>
                <a:cs typeface="Malgun Gothic"/>
              </a:rPr>
              <a:t>사용법</a:t>
            </a:r>
            <a:r>
              <a:rPr sz="5000" spc="-204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5000" spc="-940" dirty="0">
                <a:solidFill>
                  <a:srgbClr val="F3B431"/>
                </a:solidFill>
                <a:latin typeface="Malgun Gothic"/>
                <a:cs typeface="Malgun Gothic"/>
              </a:rPr>
              <a:t>1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89600" y="2870098"/>
            <a:ext cx="5527040" cy="991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7100" marR="5080" indent="-914400">
              <a:lnSpc>
                <a:spcPct val="102800"/>
              </a:lnSpc>
            </a:pPr>
            <a:r>
              <a:rPr sz="3000" spc="20" dirty="0">
                <a:solidFill>
                  <a:srgbClr val="F3B431"/>
                </a:solidFill>
                <a:latin typeface="Malgun Gothic"/>
                <a:cs typeface="Malgun Gothic"/>
              </a:rPr>
              <a:t>for </a:t>
            </a:r>
            <a:r>
              <a:rPr sz="3000" spc="-490" dirty="0">
                <a:latin typeface="Malgun Gothic"/>
                <a:cs typeface="Malgun Gothic"/>
              </a:rPr>
              <a:t>타깃식별자 </a:t>
            </a:r>
            <a:r>
              <a:rPr sz="3000" spc="-75" dirty="0">
                <a:solidFill>
                  <a:srgbClr val="F3B431"/>
                </a:solidFill>
                <a:latin typeface="Malgun Gothic"/>
                <a:cs typeface="Malgun Gothic"/>
              </a:rPr>
              <a:t>in </a:t>
            </a:r>
            <a:r>
              <a:rPr sz="3000" spc="-470" dirty="0">
                <a:latin typeface="Malgun Gothic"/>
                <a:cs typeface="Malgun Gothic"/>
              </a:rPr>
              <a:t>문자열 </a:t>
            </a:r>
            <a:r>
              <a:rPr sz="3000" spc="5" dirty="0">
                <a:latin typeface="Malgun Gothic"/>
                <a:cs typeface="Malgun Gothic"/>
              </a:rPr>
              <a:t>or </a:t>
            </a:r>
            <a:r>
              <a:rPr sz="3000" spc="-505" dirty="0">
                <a:latin typeface="Malgun Gothic"/>
                <a:cs typeface="Malgun Gothic"/>
              </a:rPr>
              <a:t>리스트 </a:t>
            </a:r>
            <a:r>
              <a:rPr sz="3000" spc="-30" dirty="0">
                <a:solidFill>
                  <a:srgbClr val="F3B431"/>
                </a:solidFill>
                <a:latin typeface="Malgun Gothic"/>
                <a:cs typeface="Malgun Gothic"/>
              </a:rPr>
              <a:t>:  </a:t>
            </a:r>
            <a:r>
              <a:rPr sz="3000" spc="-465" dirty="0">
                <a:latin typeface="Malgun Gothic"/>
                <a:cs typeface="Malgun Gothic"/>
              </a:rPr>
              <a:t>실행코드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74885" y="6117920"/>
            <a:ext cx="494665" cy="494665"/>
          </a:xfrm>
          <a:custGeom>
            <a:avLst/>
            <a:gdLst/>
            <a:ahLst/>
            <a:cxnLst/>
            <a:rect l="l" t="t" r="r" b="b"/>
            <a:pathLst>
              <a:path w="494664" h="494665">
                <a:moveTo>
                  <a:pt x="421897" y="72386"/>
                </a:moveTo>
                <a:lnTo>
                  <a:pt x="453566" y="111155"/>
                </a:lnTo>
                <a:lnTo>
                  <a:pt x="476187" y="154142"/>
                </a:lnTo>
                <a:lnTo>
                  <a:pt x="489759" y="199939"/>
                </a:lnTo>
                <a:lnTo>
                  <a:pt x="494284" y="247142"/>
                </a:lnTo>
                <a:lnTo>
                  <a:pt x="489759" y="294344"/>
                </a:lnTo>
                <a:lnTo>
                  <a:pt x="476187" y="340141"/>
                </a:lnTo>
                <a:lnTo>
                  <a:pt x="453566" y="383128"/>
                </a:lnTo>
                <a:lnTo>
                  <a:pt x="421897" y="421897"/>
                </a:lnTo>
                <a:lnTo>
                  <a:pt x="383128" y="453566"/>
                </a:lnTo>
                <a:lnTo>
                  <a:pt x="340141" y="476187"/>
                </a:lnTo>
                <a:lnTo>
                  <a:pt x="294344" y="489759"/>
                </a:lnTo>
                <a:lnTo>
                  <a:pt x="247142" y="494284"/>
                </a:lnTo>
                <a:lnTo>
                  <a:pt x="199939" y="489759"/>
                </a:lnTo>
                <a:lnTo>
                  <a:pt x="154142" y="476187"/>
                </a:lnTo>
                <a:lnTo>
                  <a:pt x="111155" y="453566"/>
                </a:lnTo>
                <a:lnTo>
                  <a:pt x="72386" y="421897"/>
                </a:lnTo>
                <a:lnTo>
                  <a:pt x="40717" y="383128"/>
                </a:lnTo>
                <a:lnTo>
                  <a:pt x="18096" y="340141"/>
                </a:lnTo>
                <a:lnTo>
                  <a:pt x="4524" y="294344"/>
                </a:lnTo>
                <a:lnTo>
                  <a:pt x="0" y="247142"/>
                </a:lnTo>
                <a:lnTo>
                  <a:pt x="4524" y="199939"/>
                </a:lnTo>
                <a:lnTo>
                  <a:pt x="18096" y="154142"/>
                </a:lnTo>
                <a:lnTo>
                  <a:pt x="40717" y="111155"/>
                </a:lnTo>
                <a:lnTo>
                  <a:pt x="72386" y="72386"/>
                </a:lnTo>
                <a:lnTo>
                  <a:pt x="111155" y="40717"/>
                </a:lnTo>
                <a:lnTo>
                  <a:pt x="154142" y="18096"/>
                </a:lnTo>
                <a:lnTo>
                  <a:pt x="199939" y="4524"/>
                </a:lnTo>
                <a:lnTo>
                  <a:pt x="247142" y="0"/>
                </a:lnTo>
                <a:lnTo>
                  <a:pt x="294344" y="4524"/>
                </a:lnTo>
                <a:lnTo>
                  <a:pt x="340141" y="18096"/>
                </a:lnTo>
                <a:lnTo>
                  <a:pt x="383128" y="40717"/>
                </a:lnTo>
                <a:lnTo>
                  <a:pt x="421897" y="72386"/>
                </a:lnTo>
                <a:close/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47702" y="5719045"/>
            <a:ext cx="963930" cy="390525"/>
          </a:xfrm>
          <a:custGeom>
            <a:avLst/>
            <a:gdLst/>
            <a:ahLst/>
            <a:cxnLst/>
            <a:rect l="l" t="t" r="r" b="b"/>
            <a:pathLst>
              <a:path w="963929" h="390525">
                <a:moveTo>
                  <a:pt x="0" y="260724"/>
                </a:moveTo>
                <a:lnTo>
                  <a:pt x="64558" y="199165"/>
                </a:lnTo>
                <a:lnTo>
                  <a:pt x="106726" y="164096"/>
                </a:lnTo>
                <a:lnTo>
                  <a:pt x="148288" y="132420"/>
                </a:lnTo>
                <a:lnTo>
                  <a:pt x="189243" y="104136"/>
                </a:lnTo>
                <a:lnTo>
                  <a:pt x="229592" y="79245"/>
                </a:lnTo>
                <a:lnTo>
                  <a:pt x="269334" y="57746"/>
                </a:lnTo>
                <a:lnTo>
                  <a:pt x="308470" y="39640"/>
                </a:lnTo>
                <a:lnTo>
                  <a:pt x="347000" y="24927"/>
                </a:lnTo>
                <a:lnTo>
                  <a:pt x="384923" y="13606"/>
                </a:lnTo>
                <a:lnTo>
                  <a:pt x="422240" y="5678"/>
                </a:lnTo>
                <a:lnTo>
                  <a:pt x="495054" y="0"/>
                </a:lnTo>
                <a:lnTo>
                  <a:pt x="530551" y="2249"/>
                </a:lnTo>
                <a:lnTo>
                  <a:pt x="599727" y="16927"/>
                </a:lnTo>
                <a:lnTo>
                  <a:pt x="666477" y="45175"/>
                </a:lnTo>
                <a:lnTo>
                  <a:pt x="730801" y="86993"/>
                </a:lnTo>
                <a:lnTo>
                  <a:pt x="762053" y="112991"/>
                </a:lnTo>
                <a:lnTo>
                  <a:pt x="792699" y="142382"/>
                </a:lnTo>
                <a:lnTo>
                  <a:pt x="822739" y="175165"/>
                </a:lnTo>
                <a:lnTo>
                  <a:pt x="852172" y="211341"/>
                </a:lnTo>
                <a:lnTo>
                  <a:pt x="880999" y="250910"/>
                </a:lnTo>
                <a:lnTo>
                  <a:pt x="909219" y="293871"/>
                </a:lnTo>
                <a:lnTo>
                  <a:pt x="936833" y="340225"/>
                </a:lnTo>
                <a:lnTo>
                  <a:pt x="963841" y="389971"/>
                </a:lnTo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91727" y="5867793"/>
            <a:ext cx="272415" cy="277495"/>
          </a:xfrm>
          <a:custGeom>
            <a:avLst/>
            <a:gdLst/>
            <a:ahLst/>
            <a:cxnLst/>
            <a:rect l="l" t="t" r="r" b="b"/>
            <a:pathLst>
              <a:path w="272414" h="277495">
                <a:moveTo>
                  <a:pt x="83515" y="0"/>
                </a:moveTo>
                <a:lnTo>
                  <a:pt x="0" y="277355"/>
                </a:lnTo>
                <a:lnTo>
                  <a:pt x="271995" y="177761"/>
                </a:lnTo>
                <a:lnTo>
                  <a:pt x="83515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62653" y="7288695"/>
            <a:ext cx="494665" cy="494665"/>
          </a:xfrm>
          <a:custGeom>
            <a:avLst/>
            <a:gdLst/>
            <a:ahLst/>
            <a:cxnLst/>
            <a:rect l="l" t="t" r="r" b="b"/>
            <a:pathLst>
              <a:path w="494664" h="494665">
                <a:moveTo>
                  <a:pt x="421897" y="72386"/>
                </a:moveTo>
                <a:lnTo>
                  <a:pt x="453566" y="111155"/>
                </a:lnTo>
                <a:lnTo>
                  <a:pt x="476187" y="154142"/>
                </a:lnTo>
                <a:lnTo>
                  <a:pt x="489759" y="199939"/>
                </a:lnTo>
                <a:lnTo>
                  <a:pt x="494284" y="247142"/>
                </a:lnTo>
                <a:lnTo>
                  <a:pt x="489759" y="294344"/>
                </a:lnTo>
                <a:lnTo>
                  <a:pt x="476187" y="340141"/>
                </a:lnTo>
                <a:lnTo>
                  <a:pt x="453566" y="383128"/>
                </a:lnTo>
                <a:lnTo>
                  <a:pt x="421897" y="421897"/>
                </a:lnTo>
                <a:lnTo>
                  <a:pt x="383128" y="453566"/>
                </a:lnTo>
                <a:lnTo>
                  <a:pt x="340141" y="476187"/>
                </a:lnTo>
                <a:lnTo>
                  <a:pt x="294344" y="489759"/>
                </a:lnTo>
                <a:lnTo>
                  <a:pt x="247142" y="494284"/>
                </a:lnTo>
                <a:lnTo>
                  <a:pt x="199939" y="489759"/>
                </a:lnTo>
                <a:lnTo>
                  <a:pt x="154142" y="476187"/>
                </a:lnTo>
                <a:lnTo>
                  <a:pt x="111155" y="453566"/>
                </a:lnTo>
                <a:lnTo>
                  <a:pt x="72386" y="421897"/>
                </a:lnTo>
                <a:lnTo>
                  <a:pt x="40717" y="383128"/>
                </a:lnTo>
                <a:lnTo>
                  <a:pt x="18096" y="340141"/>
                </a:lnTo>
                <a:lnTo>
                  <a:pt x="4524" y="294344"/>
                </a:lnTo>
                <a:lnTo>
                  <a:pt x="0" y="247142"/>
                </a:lnTo>
                <a:lnTo>
                  <a:pt x="4524" y="199939"/>
                </a:lnTo>
                <a:lnTo>
                  <a:pt x="18096" y="154142"/>
                </a:lnTo>
                <a:lnTo>
                  <a:pt x="40717" y="111155"/>
                </a:lnTo>
                <a:lnTo>
                  <a:pt x="72386" y="72386"/>
                </a:lnTo>
                <a:lnTo>
                  <a:pt x="111155" y="40717"/>
                </a:lnTo>
                <a:lnTo>
                  <a:pt x="154142" y="18096"/>
                </a:lnTo>
                <a:lnTo>
                  <a:pt x="199939" y="4524"/>
                </a:lnTo>
                <a:lnTo>
                  <a:pt x="247142" y="0"/>
                </a:lnTo>
                <a:lnTo>
                  <a:pt x="294344" y="4524"/>
                </a:lnTo>
                <a:lnTo>
                  <a:pt x="340141" y="18096"/>
                </a:lnTo>
                <a:lnTo>
                  <a:pt x="383128" y="40717"/>
                </a:lnTo>
                <a:lnTo>
                  <a:pt x="421897" y="72386"/>
                </a:lnTo>
                <a:close/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16668" y="6976496"/>
            <a:ext cx="1504950" cy="357505"/>
          </a:xfrm>
          <a:custGeom>
            <a:avLst/>
            <a:gdLst/>
            <a:ahLst/>
            <a:cxnLst/>
            <a:rect l="l" t="t" r="r" b="b"/>
            <a:pathLst>
              <a:path w="1504950" h="357504">
                <a:moveTo>
                  <a:pt x="0" y="357123"/>
                </a:moveTo>
                <a:lnTo>
                  <a:pt x="64390" y="297961"/>
                </a:lnTo>
                <a:lnTo>
                  <a:pt x="106338" y="263431"/>
                </a:lnTo>
                <a:lnTo>
                  <a:pt x="148239" y="231025"/>
                </a:lnTo>
                <a:lnTo>
                  <a:pt x="190093" y="200746"/>
                </a:lnTo>
                <a:lnTo>
                  <a:pt x="231900" y="172591"/>
                </a:lnTo>
                <a:lnTo>
                  <a:pt x="273660" y="146562"/>
                </a:lnTo>
                <a:lnTo>
                  <a:pt x="315372" y="122659"/>
                </a:lnTo>
                <a:lnTo>
                  <a:pt x="357037" y="100881"/>
                </a:lnTo>
                <a:lnTo>
                  <a:pt x="398656" y="81228"/>
                </a:lnTo>
                <a:lnTo>
                  <a:pt x="440227" y="63701"/>
                </a:lnTo>
                <a:lnTo>
                  <a:pt x="481751" y="48299"/>
                </a:lnTo>
                <a:lnTo>
                  <a:pt x="523227" y="35023"/>
                </a:lnTo>
                <a:lnTo>
                  <a:pt x="564657" y="23872"/>
                </a:lnTo>
                <a:lnTo>
                  <a:pt x="606040" y="14847"/>
                </a:lnTo>
                <a:lnTo>
                  <a:pt x="647375" y="7947"/>
                </a:lnTo>
                <a:lnTo>
                  <a:pt x="688663" y="3172"/>
                </a:lnTo>
                <a:lnTo>
                  <a:pt x="729904" y="523"/>
                </a:lnTo>
                <a:lnTo>
                  <a:pt x="771098" y="0"/>
                </a:lnTo>
                <a:lnTo>
                  <a:pt x="812245" y="1601"/>
                </a:lnTo>
                <a:lnTo>
                  <a:pt x="853345" y="5328"/>
                </a:lnTo>
                <a:lnTo>
                  <a:pt x="894398" y="11181"/>
                </a:lnTo>
                <a:lnTo>
                  <a:pt x="935403" y="19159"/>
                </a:lnTo>
                <a:lnTo>
                  <a:pt x="976361" y="29263"/>
                </a:lnTo>
                <a:lnTo>
                  <a:pt x="1017273" y="41492"/>
                </a:lnTo>
                <a:lnTo>
                  <a:pt x="1058137" y="55846"/>
                </a:lnTo>
                <a:lnTo>
                  <a:pt x="1098954" y="72326"/>
                </a:lnTo>
                <a:lnTo>
                  <a:pt x="1139724" y="90931"/>
                </a:lnTo>
                <a:lnTo>
                  <a:pt x="1180446" y="111662"/>
                </a:lnTo>
                <a:lnTo>
                  <a:pt x="1221122" y="134518"/>
                </a:lnTo>
                <a:lnTo>
                  <a:pt x="1261750" y="159499"/>
                </a:lnTo>
                <a:lnTo>
                  <a:pt x="1302332" y="186606"/>
                </a:lnTo>
                <a:lnTo>
                  <a:pt x="1342866" y="215838"/>
                </a:lnTo>
                <a:lnTo>
                  <a:pt x="1383353" y="247196"/>
                </a:lnTo>
                <a:lnTo>
                  <a:pt x="1423793" y="280679"/>
                </a:lnTo>
                <a:lnTo>
                  <a:pt x="1464186" y="316288"/>
                </a:lnTo>
                <a:lnTo>
                  <a:pt x="1504532" y="354022"/>
                </a:lnTo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56319" y="7219733"/>
            <a:ext cx="274955" cy="275590"/>
          </a:xfrm>
          <a:custGeom>
            <a:avLst/>
            <a:gdLst/>
            <a:ahLst/>
            <a:cxnLst/>
            <a:rect l="l" t="t" r="r" b="b"/>
            <a:pathLst>
              <a:path w="274955" h="275590">
                <a:moveTo>
                  <a:pt x="90919" y="0"/>
                </a:moveTo>
                <a:lnTo>
                  <a:pt x="0" y="275018"/>
                </a:lnTo>
                <a:lnTo>
                  <a:pt x="274574" y="182740"/>
                </a:lnTo>
                <a:lnTo>
                  <a:pt x="90919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08000" y="6045200"/>
            <a:ext cx="5885180" cy="2230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0">
              <a:lnSpc>
                <a:spcPct val="100000"/>
              </a:lnSpc>
              <a:tabLst>
                <a:tab pos="1256665" algn="l"/>
              </a:tabLst>
            </a:pPr>
            <a:r>
              <a:rPr sz="5250" spc="-697" baseline="-15873" dirty="0">
                <a:solidFill>
                  <a:srgbClr val="E9775A"/>
                </a:solidFill>
                <a:latin typeface="Malgun Gothic"/>
                <a:cs typeface="Malgun Gothic"/>
              </a:rPr>
              <a:t>1번째	</a:t>
            </a:r>
            <a:r>
              <a:rPr sz="3500" spc="25" dirty="0">
                <a:solidFill>
                  <a:srgbClr val="F3B431"/>
                </a:solidFill>
                <a:latin typeface="Malgun Gothic"/>
                <a:cs typeface="Malgun Gothic"/>
              </a:rPr>
              <a:t>for </a:t>
            </a:r>
            <a:r>
              <a:rPr sz="3500" spc="-75" dirty="0">
                <a:latin typeface="Malgun Gothic"/>
                <a:cs typeface="Malgun Gothic"/>
              </a:rPr>
              <a:t>i </a:t>
            </a:r>
            <a:r>
              <a:rPr sz="3500" spc="-85" dirty="0">
                <a:solidFill>
                  <a:srgbClr val="F3B431"/>
                </a:solidFill>
                <a:latin typeface="Malgun Gothic"/>
                <a:cs typeface="Malgun Gothic"/>
              </a:rPr>
              <a:t>in </a:t>
            </a:r>
            <a:r>
              <a:rPr sz="3500" spc="10" dirty="0">
                <a:latin typeface="Malgun Gothic"/>
                <a:cs typeface="Malgun Gothic"/>
              </a:rPr>
              <a:t>[“a”,“b”,“c”,“d”]</a:t>
            </a:r>
            <a:r>
              <a:rPr sz="3500" spc="-210" dirty="0">
                <a:latin typeface="Malgun Gothic"/>
                <a:cs typeface="Malgun Gothic"/>
              </a:rPr>
              <a:t> </a:t>
            </a:r>
            <a:r>
              <a:rPr sz="3500" spc="-35" dirty="0">
                <a:latin typeface="Malgun Gothic"/>
                <a:cs typeface="Malgun Gothic"/>
              </a:rPr>
              <a:t>:</a:t>
            </a:r>
            <a:endParaRPr sz="3500">
              <a:latin typeface="Malgun Gothic"/>
              <a:cs typeface="Malgun Gothic"/>
            </a:endParaRPr>
          </a:p>
          <a:p>
            <a:pPr marL="1943100">
              <a:lnSpc>
                <a:spcPct val="100000"/>
              </a:lnSpc>
              <a:spcBef>
                <a:spcPts val="100"/>
              </a:spcBef>
            </a:pPr>
            <a:r>
              <a:rPr sz="3500" spc="55" dirty="0">
                <a:latin typeface="Malgun Gothic"/>
                <a:cs typeface="Malgun Gothic"/>
              </a:rPr>
              <a:t>print(i)</a:t>
            </a:r>
            <a:endParaRPr sz="35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50" spc="-330" baseline="-11111" dirty="0">
                <a:solidFill>
                  <a:srgbClr val="E9775A"/>
                </a:solidFill>
                <a:latin typeface="Malgun Gothic"/>
                <a:cs typeface="Malgun Gothic"/>
              </a:rPr>
              <a:t>2번째 </a:t>
            </a:r>
            <a:r>
              <a:rPr sz="3500" spc="25" dirty="0">
                <a:solidFill>
                  <a:srgbClr val="F3B431"/>
                </a:solidFill>
                <a:latin typeface="Malgun Gothic"/>
                <a:cs typeface="Malgun Gothic"/>
              </a:rPr>
              <a:t>for </a:t>
            </a:r>
            <a:r>
              <a:rPr sz="3500" spc="-75" dirty="0">
                <a:latin typeface="Malgun Gothic"/>
                <a:cs typeface="Malgun Gothic"/>
              </a:rPr>
              <a:t>i </a:t>
            </a:r>
            <a:r>
              <a:rPr sz="3500" spc="-85" dirty="0">
                <a:solidFill>
                  <a:srgbClr val="F3B431"/>
                </a:solidFill>
                <a:latin typeface="Malgun Gothic"/>
                <a:cs typeface="Malgun Gothic"/>
              </a:rPr>
              <a:t>in </a:t>
            </a:r>
            <a:r>
              <a:rPr sz="3500" spc="10" dirty="0">
                <a:latin typeface="Malgun Gothic"/>
                <a:cs typeface="Malgun Gothic"/>
              </a:rPr>
              <a:t>[“a”,“b”,“c”,“d”]</a:t>
            </a:r>
            <a:r>
              <a:rPr sz="3500" spc="305" dirty="0">
                <a:latin typeface="Malgun Gothic"/>
                <a:cs typeface="Malgun Gothic"/>
              </a:rPr>
              <a:t> </a:t>
            </a:r>
            <a:r>
              <a:rPr sz="3500" spc="-35" dirty="0">
                <a:latin typeface="Malgun Gothic"/>
                <a:cs typeface="Malgun Gothic"/>
              </a:rPr>
              <a:t>:</a:t>
            </a:r>
            <a:endParaRPr sz="3500">
              <a:latin typeface="Malgun Gothic"/>
              <a:cs typeface="Malgun Gothic"/>
            </a:endParaRPr>
          </a:p>
          <a:p>
            <a:pPr marL="1943100">
              <a:lnSpc>
                <a:spcPct val="100000"/>
              </a:lnSpc>
              <a:spcBef>
                <a:spcPts val="100"/>
              </a:spcBef>
            </a:pPr>
            <a:r>
              <a:rPr sz="3500" spc="55" dirty="0">
                <a:latin typeface="Malgun Gothic"/>
                <a:cs typeface="Malgun Gothic"/>
              </a:rPr>
              <a:t>print(i)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027461" y="6117920"/>
            <a:ext cx="494665" cy="494665"/>
          </a:xfrm>
          <a:custGeom>
            <a:avLst/>
            <a:gdLst/>
            <a:ahLst/>
            <a:cxnLst/>
            <a:rect l="l" t="t" r="r" b="b"/>
            <a:pathLst>
              <a:path w="494665" h="494665">
                <a:moveTo>
                  <a:pt x="421897" y="72386"/>
                </a:moveTo>
                <a:lnTo>
                  <a:pt x="453566" y="111155"/>
                </a:lnTo>
                <a:lnTo>
                  <a:pt x="476187" y="154142"/>
                </a:lnTo>
                <a:lnTo>
                  <a:pt x="489759" y="199939"/>
                </a:lnTo>
                <a:lnTo>
                  <a:pt x="494284" y="247142"/>
                </a:lnTo>
                <a:lnTo>
                  <a:pt x="489759" y="294344"/>
                </a:lnTo>
                <a:lnTo>
                  <a:pt x="476187" y="340141"/>
                </a:lnTo>
                <a:lnTo>
                  <a:pt x="453566" y="383128"/>
                </a:lnTo>
                <a:lnTo>
                  <a:pt x="421897" y="421897"/>
                </a:lnTo>
                <a:lnTo>
                  <a:pt x="383128" y="453566"/>
                </a:lnTo>
                <a:lnTo>
                  <a:pt x="340141" y="476187"/>
                </a:lnTo>
                <a:lnTo>
                  <a:pt x="294344" y="489759"/>
                </a:lnTo>
                <a:lnTo>
                  <a:pt x="247142" y="494284"/>
                </a:lnTo>
                <a:lnTo>
                  <a:pt x="199939" y="489759"/>
                </a:lnTo>
                <a:lnTo>
                  <a:pt x="154142" y="476187"/>
                </a:lnTo>
                <a:lnTo>
                  <a:pt x="111155" y="453566"/>
                </a:lnTo>
                <a:lnTo>
                  <a:pt x="72386" y="421897"/>
                </a:lnTo>
                <a:lnTo>
                  <a:pt x="40717" y="383128"/>
                </a:lnTo>
                <a:lnTo>
                  <a:pt x="18096" y="340141"/>
                </a:lnTo>
                <a:lnTo>
                  <a:pt x="4524" y="294344"/>
                </a:lnTo>
                <a:lnTo>
                  <a:pt x="0" y="247142"/>
                </a:lnTo>
                <a:lnTo>
                  <a:pt x="4524" y="199939"/>
                </a:lnTo>
                <a:lnTo>
                  <a:pt x="18096" y="154142"/>
                </a:lnTo>
                <a:lnTo>
                  <a:pt x="40717" y="111155"/>
                </a:lnTo>
                <a:lnTo>
                  <a:pt x="72386" y="72386"/>
                </a:lnTo>
                <a:lnTo>
                  <a:pt x="111155" y="40717"/>
                </a:lnTo>
                <a:lnTo>
                  <a:pt x="154142" y="18096"/>
                </a:lnTo>
                <a:lnTo>
                  <a:pt x="199939" y="4524"/>
                </a:lnTo>
                <a:lnTo>
                  <a:pt x="247142" y="0"/>
                </a:lnTo>
                <a:lnTo>
                  <a:pt x="294344" y="4524"/>
                </a:lnTo>
                <a:lnTo>
                  <a:pt x="340141" y="18096"/>
                </a:lnTo>
                <a:lnTo>
                  <a:pt x="383128" y="40717"/>
                </a:lnTo>
                <a:lnTo>
                  <a:pt x="421897" y="72386"/>
                </a:lnTo>
                <a:close/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42543" y="5673560"/>
            <a:ext cx="2228850" cy="501650"/>
          </a:xfrm>
          <a:custGeom>
            <a:avLst/>
            <a:gdLst/>
            <a:ahLst/>
            <a:cxnLst/>
            <a:rect l="l" t="t" r="r" b="b"/>
            <a:pathLst>
              <a:path w="2228850" h="501650">
                <a:moveTo>
                  <a:pt x="0" y="283788"/>
                </a:moveTo>
                <a:lnTo>
                  <a:pt x="74628" y="242883"/>
                </a:lnTo>
                <a:lnTo>
                  <a:pt x="121788" y="219330"/>
                </a:lnTo>
                <a:lnTo>
                  <a:pt x="168813" y="196978"/>
                </a:lnTo>
                <a:lnTo>
                  <a:pt x="215706" y="175827"/>
                </a:lnTo>
                <a:lnTo>
                  <a:pt x="262464" y="155876"/>
                </a:lnTo>
                <a:lnTo>
                  <a:pt x="309089" y="137127"/>
                </a:lnTo>
                <a:lnTo>
                  <a:pt x="355581" y="119579"/>
                </a:lnTo>
                <a:lnTo>
                  <a:pt x="401939" y="103231"/>
                </a:lnTo>
                <a:lnTo>
                  <a:pt x="448163" y="88085"/>
                </a:lnTo>
                <a:lnTo>
                  <a:pt x="494253" y="74139"/>
                </a:lnTo>
                <a:lnTo>
                  <a:pt x="540211" y="61395"/>
                </a:lnTo>
                <a:lnTo>
                  <a:pt x="586034" y="49851"/>
                </a:lnTo>
                <a:lnTo>
                  <a:pt x="631724" y="39508"/>
                </a:lnTo>
                <a:lnTo>
                  <a:pt x="677280" y="30366"/>
                </a:lnTo>
                <a:lnTo>
                  <a:pt x="722703" y="22426"/>
                </a:lnTo>
                <a:lnTo>
                  <a:pt x="767992" y="15686"/>
                </a:lnTo>
                <a:lnTo>
                  <a:pt x="813148" y="10147"/>
                </a:lnTo>
                <a:lnTo>
                  <a:pt x="858170" y="5808"/>
                </a:lnTo>
                <a:lnTo>
                  <a:pt x="903058" y="2671"/>
                </a:lnTo>
                <a:lnTo>
                  <a:pt x="947813" y="735"/>
                </a:lnTo>
                <a:lnTo>
                  <a:pt x="992435" y="0"/>
                </a:lnTo>
                <a:lnTo>
                  <a:pt x="1036923" y="465"/>
                </a:lnTo>
                <a:lnTo>
                  <a:pt x="1081277" y="2131"/>
                </a:lnTo>
                <a:lnTo>
                  <a:pt x="1125498" y="4999"/>
                </a:lnTo>
                <a:lnTo>
                  <a:pt x="1169585" y="9067"/>
                </a:lnTo>
                <a:lnTo>
                  <a:pt x="1213539" y="14336"/>
                </a:lnTo>
                <a:lnTo>
                  <a:pt x="1257359" y="20806"/>
                </a:lnTo>
                <a:lnTo>
                  <a:pt x="1301045" y="28477"/>
                </a:lnTo>
                <a:lnTo>
                  <a:pt x="1344598" y="37349"/>
                </a:lnTo>
                <a:lnTo>
                  <a:pt x="1388018" y="47422"/>
                </a:lnTo>
                <a:lnTo>
                  <a:pt x="1431304" y="58696"/>
                </a:lnTo>
                <a:lnTo>
                  <a:pt x="1474457" y="71170"/>
                </a:lnTo>
                <a:lnTo>
                  <a:pt x="1517476" y="84846"/>
                </a:lnTo>
                <a:lnTo>
                  <a:pt x="1560361" y="99722"/>
                </a:lnTo>
                <a:lnTo>
                  <a:pt x="1603113" y="115800"/>
                </a:lnTo>
                <a:lnTo>
                  <a:pt x="1645732" y="133078"/>
                </a:lnTo>
                <a:lnTo>
                  <a:pt x="1688217" y="151557"/>
                </a:lnTo>
                <a:lnTo>
                  <a:pt x="1730568" y="171237"/>
                </a:lnTo>
                <a:lnTo>
                  <a:pt x="1772786" y="192118"/>
                </a:lnTo>
                <a:lnTo>
                  <a:pt x="1814871" y="214200"/>
                </a:lnTo>
                <a:lnTo>
                  <a:pt x="1856822" y="237482"/>
                </a:lnTo>
                <a:lnTo>
                  <a:pt x="1898640" y="261966"/>
                </a:lnTo>
                <a:lnTo>
                  <a:pt x="1940324" y="287650"/>
                </a:lnTo>
                <a:lnTo>
                  <a:pt x="1981875" y="314535"/>
                </a:lnTo>
                <a:lnTo>
                  <a:pt x="2023292" y="342622"/>
                </a:lnTo>
                <a:lnTo>
                  <a:pt x="2064575" y="371909"/>
                </a:lnTo>
                <a:lnTo>
                  <a:pt x="2105726" y="402397"/>
                </a:lnTo>
                <a:lnTo>
                  <a:pt x="2146743" y="434085"/>
                </a:lnTo>
                <a:lnTo>
                  <a:pt x="2187626" y="466975"/>
                </a:lnTo>
                <a:lnTo>
                  <a:pt x="2228376" y="501066"/>
                </a:lnTo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646820" y="5829668"/>
            <a:ext cx="289560" cy="243840"/>
          </a:xfrm>
          <a:custGeom>
            <a:avLst/>
            <a:gdLst/>
            <a:ahLst/>
            <a:cxnLst/>
            <a:rect l="l" t="t" r="r" b="b"/>
            <a:pathLst>
              <a:path w="289559" h="243839">
                <a:moveTo>
                  <a:pt x="157175" y="0"/>
                </a:moveTo>
                <a:lnTo>
                  <a:pt x="0" y="243319"/>
                </a:lnTo>
                <a:lnTo>
                  <a:pt x="288963" y="223062"/>
                </a:lnTo>
                <a:lnTo>
                  <a:pt x="157175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822582" y="7267702"/>
            <a:ext cx="494665" cy="494665"/>
          </a:xfrm>
          <a:custGeom>
            <a:avLst/>
            <a:gdLst/>
            <a:ahLst/>
            <a:cxnLst/>
            <a:rect l="l" t="t" r="r" b="b"/>
            <a:pathLst>
              <a:path w="494665" h="494665">
                <a:moveTo>
                  <a:pt x="421897" y="72386"/>
                </a:moveTo>
                <a:lnTo>
                  <a:pt x="453566" y="111155"/>
                </a:lnTo>
                <a:lnTo>
                  <a:pt x="476187" y="154142"/>
                </a:lnTo>
                <a:lnTo>
                  <a:pt x="489759" y="199939"/>
                </a:lnTo>
                <a:lnTo>
                  <a:pt x="494284" y="247142"/>
                </a:lnTo>
                <a:lnTo>
                  <a:pt x="489759" y="294344"/>
                </a:lnTo>
                <a:lnTo>
                  <a:pt x="476187" y="340141"/>
                </a:lnTo>
                <a:lnTo>
                  <a:pt x="453566" y="383128"/>
                </a:lnTo>
                <a:lnTo>
                  <a:pt x="421897" y="421897"/>
                </a:lnTo>
                <a:lnTo>
                  <a:pt x="383128" y="453566"/>
                </a:lnTo>
                <a:lnTo>
                  <a:pt x="340141" y="476187"/>
                </a:lnTo>
                <a:lnTo>
                  <a:pt x="294344" y="489759"/>
                </a:lnTo>
                <a:lnTo>
                  <a:pt x="247142" y="494284"/>
                </a:lnTo>
                <a:lnTo>
                  <a:pt x="199939" y="489759"/>
                </a:lnTo>
                <a:lnTo>
                  <a:pt x="154142" y="476187"/>
                </a:lnTo>
                <a:lnTo>
                  <a:pt x="111155" y="453566"/>
                </a:lnTo>
                <a:lnTo>
                  <a:pt x="72386" y="421897"/>
                </a:lnTo>
                <a:lnTo>
                  <a:pt x="40717" y="383128"/>
                </a:lnTo>
                <a:lnTo>
                  <a:pt x="18096" y="340141"/>
                </a:lnTo>
                <a:lnTo>
                  <a:pt x="4524" y="294344"/>
                </a:lnTo>
                <a:lnTo>
                  <a:pt x="0" y="247142"/>
                </a:lnTo>
                <a:lnTo>
                  <a:pt x="4524" y="199939"/>
                </a:lnTo>
                <a:lnTo>
                  <a:pt x="18096" y="154142"/>
                </a:lnTo>
                <a:lnTo>
                  <a:pt x="40717" y="111155"/>
                </a:lnTo>
                <a:lnTo>
                  <a:pt x="72386" y="72386"/>
                </a:lnTo>
                <a:lnTo>
                  <a:pt x="111155" y="40717"/>
                </a:lnTo>
                <a:lnTo>
                  <a:pt x="154142" y="18096"/>
                </a:lnTo>
                <a:lnTo>
                  <a:pt x="199939" y="4524"/>
                </a:lnTo>
                <a:lnTo>
                  <a:pt x="247142" y="0"/>
                </a:lnTo>
                <a:lnTo>
                  <a:pt x="294344" y="4524"/>
                </a:lnTo>
                <a:lnTo>
                  <a:pt x="340141" y="18096"/>
                </a:lnTo>
                <a:lnTo>
                  <a:pt x="383128" y="40717"/>
                </a:lnTo>
                <a:lnTo>
                  <a:pt x="421897" y="72386"/>
                </a:lnTo>
                <a:close/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062832" y="6817414"/>
            <a:ext cx="2785110" cy="529590"/>
          </a:xfrm>
          <a:custGeom>
            <a:avLst/>
            <a:gdLst/>
            <a:ahLst/>
            <a:cxnLst/>
            <a:rect l="l" t="t" r="r" b="b"/>
            <a:pathLst>
              <a:path w="2785109" h="529590">
                <a:moveTo>
                  <a:pt x="0" y="294861"/>
                </a:moveTo>
                <a:lnTo>
                  <a:pt x="76764" y="258899"/>
                </a:lnTo>
                <a:lnTo>
                  <a:pt x="125048" y="238013"/>
                </a:lnTo>
                <a:lnTo>
                  <a:pt x="173249" y="218005"/>
                </a:lnTo>
                <a:lnTo>
                  <a:pt x="221368" y="198875"/>
                </a:lnTo>
                <a:lnTo>
                  <a:pt x="269404" y="180623"/>
                </a:lnTo>
                <a:lnTo>
                  <a:pt x="317358" y="163249"/>
                </a:lnTo>
                <a:lnTo>
                  <a:pt x="365230" y="146753"/>
                </a:lnTo>
                <a:lnTo>
                  <a:pt x="413019" y="131136"/>
                </a:lnTo>
                <a:lnTo>
                  <a:pt x="460726" y="116397"/>
                </a:lnTo>
                <a:lnTo>
                  <a:pt x="508350" y="102536"/>
                </a:lnTo>
                <a:lnTo>
                  <a:pt x="555892" y="89553"/>
                </a:lnTo>
                <a:lnTo>
                  <a:pt x="603352" y="77448"/>
                </a:lnTo>
                <a:lnTo>
                  <a:pt x="650729" y="66222"/>
                </a:lnTo>
                <a:lnTo>
                  <a:pt x="698023" y="55873"/>
                </a:lnTo>
                <a:lnTo>
                  <a:pt x="745236" y="46403"/>
                </a:lnTo>
                <a:lnTo>
                  <a:pt x="792366" y="37811"/>
                </a:lnTo>
                <a:lnTo>
                  <a:pt x="839413" y="30097"/>
                </a:lnTo>
                <a:lnTo>
                  <a:pt x="886379" y="23261"/>
                </a:lnTo>
                <a:lnTo>
                  <a:pt x="933261" y="17304"/>
                </a:lnTo>
                <a:lnTo>
                  <a:pt x="980062" y="12224"/>
                </a:lnTo>
                <a:lnTo>
                  <a:pt x="1026780" y="8023"/>
                </a:lnTo>
                <a:lnTo>
                  <a:pt x="1073416" y="4700"/>
                </a:lnTo>
                <a:lnTo>
                  <a:pt x="1119969" y="2255"/>
                </a:lnTo>
                <a:lnTo>
                  <a:pt x="1166440" y="688"/>
                </a:lnTo>
                <a:lnTo>
                  <a:pt x="1212828" y="0"/>
                </a:lnTo>
                <a:lnTo>
                  <a:pt x="1259134" y="189"/>
                </a:lnTo>
                <a:lnTo>
                  <a:pt x="1305358" y="1257"/>
                </a:lnTo>
                <a:lnTo>
                  <a:pt x="1351500" y="3202"/>
                </a:lnTo>
                <a:lnTo>
                  <a:pt x="1397559" y="6026"/>
                </a:lnTo>
                <a:lnTo>
                  <a:pt x="1443535" y="9728"/>
                </a:lnTo>
                <a:lnTo>
                  <a:pt x="1489430" y="14309"/>
                </a:lnTo>
                <a:lnTo>
                  <a:pt x="1535242" y="19767"/>
                </a:lnTo>
                <a:lnTo>
                  <a:pt x="1580971" y="26104"/>
                </a:lnTo>
                <a:lnTo>
                  <a:pt x="1626618" y="33318"/>
                </a:lnTo>
                <a:lnTo>
                  <a:pt x="1672183" y="41411"/>
                </a:lnTo>
                <a:lnTo>
                  <a:pt x="1717666" y="50382"/>
                </a:lnTo>
                <a:lnTo>
                  <a:pt x="1763066" y="60231"/>
                </a:lnTo>
                <a:lnTo>
                  <a:pt x="1808383" y="70958"/>
                </a:lnTo>
                <a:lnTo>
                  <a:pt x="1853619" y="82564"/>
                </a:lnTo>
                <a:lnTo>
                  <a:pt x="1898772" y="95047"/>
                </a:lnTo>
                <a:lnTo>
                  <a:pt x="1943843" y="108409"/>
                </a:lnTo>
                <a:lnTo>
                  <a:pt x="1988831" y="122649"/>
                </a:lnTo>
                <a:lnTo>
                  <a:pt x="2033737" y="137767"/>
                </a:lnTo>
                <a:lnTo>
                  <a:pt x="2078560" y="153763"/>
                </a:lnTo>
                <a:lnTo>
                  <a:pt x="2123302" y="170637"/>
                </a:lnTo>
                <a:lnTo>
                  <a:pt x="2167961" y="188389"/>
                </a:lnTo>
                <a:lnTo>
                  <a:pt x="2212537" y="207020"/>
                </a:lnTo>
                <a:lnTo>
                  <a:pt x="2257032" y="226528"/>
                </a:lnTo>
                <a:lnTo>
                  <a:pt x="2301443" y="246915"/>
                </a:lnTo>
                <a:lnTo>
                  <a:pt x="2345773" y="268180"/>
                </a:lnTo>
                <a:lnTo>
                  <a:pt x="2390020" y="290323"/>
                </a:lnTo>
                <a:lnTo>
                  <a:pt x="2434185" y="313344"/>
                </a:lnTo>
                <a:lnTo>
                  <a:pt x="2478268" y="337243"/>
                </a:lnTo>
                <a:lnTo>
                  <a:pt x="2522268" y="362021"/>
                </a:lnTo>
                <a:lnTo>
                  <a:pt x="2566186" y="387676"/>
                </a:lnTo>
                <a:lnTo>
                  <a:pt x="2610021" y="414210"/>
                </a:lnTo>
                <a:lnTo>
                  <a:pt x="2653775" y="441621"/>
                </a:lnTo>
                <a:lnTo>
                  <a:pt x="2697446" y="469911"/>
                </a:lnTo>
                <a:lnTo>
                  <a:pt x="2741034" y="499079"/>
                </a:lnTo>
                <a:lnTo>
                  <a:pt x="2784541" y="529125"/>
                </a:lnTo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859494" y="6982206"/>
            <a:ext cx="290195" cy="231775"/>
          </a:xfrm>
          <a:custGeom>
            <a:avLst/>
            <a:gdLst/>
            <a:ahLst/>
            <a:cxnLst/>
            <a:rect l="l" t="t" r="r" b="b"/>
            <a:pathLst>
              <a:path w="290195" h="231775">
                <a:moveTo>
                  <a:pt x="173812" y="0"/>
                </a:moveTo>
                <a:lnTo>
                  <a:pt x="0" y="231724"/>
                </a:lnTo>
                <a:lnTo>
                  <a:pt x="289661" y="231736"/>
                </a:lnTo>
                <a:lnTo>
                  <a:pt x="173812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769100" y="5956300"/>
            <a:ext cx="5961380" cy="2319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z="5250" spc="-352" baseline="-11111" dirty="0">
                <a:solidFill>
                  <a:srgbClr val="E9775A"/>
                </a:solidFill>
                <a:latin typeface="Malgun Gothic"/>
                <a:cs typeface="Malgun Gothic"/>
              </a:rPr>
              <a:t>3번째  </a:t>
            </a:r>
            <a:r>
              <a:rPr sz="3500" spc="25" dirty="0">
                <a:solidFill>
                  <a:srgbClr val="F3B431"/>
                </a:solidFill>
                <a:latin typeface="Malgun Gothic"/>
                <a:cs typeface="Malgun Gothic"/>
              </a:rPr>
              <a:t>for </a:t>
            </a:r>
            <a:r>
              <a:rPr sz="3500" spc="-75" dirty="0">
                <a:latin typeface="Malgun Gothic"/>
                <a:cs typeface="Malgun Gothic"/>
              </a:rPr>
              <a:t>i </a:t>
            </a:r>
            <a:r>
              <a:rPr sz="3500" spc="-85" dirty="0">
                <a:solidFill>
                  <a:srgbClr val="F3B431"/>
                </a:solidFill>
                <a:latin typeface="Malgun Gothic"/>
                <a:cs typeface="Malgun Gothic"/>
              </a:rPr>
              <a:t>in </a:t>
            </a:r>
            <a:r>
              <a:rPr sz="3500" spc="10" dirty="0">
                <a:latin typeface="Malgun Gothic"/>
                <a:cs typeface="Malgun Gothic"/>
              </a:rPr>
              <a:t>[“a”,“b”,“c”,“d”]</a:t>
            </a:r>
            <a:r>
              <a:rPr sz="3500" spc="-630" dirty="0">
                <a:latin typeface="Malgun Gothic"/>
                <a:cs typeface="Malgun Gothic"/>
              </a:rPr>
              <a:t> </a:t>
            </a:r>
            <a:r>
              <a:rPr sz="3500" spc="-35" dirty="0">
                <a:latin typeface="Malgun Gothic"/>
                <a:cs typeface="Malgun Gothic"/>
              </a:rPr>
              <a:t>:</a:t>
            </a:r>
            <a:endParaRPr sz="3500">
              <a:latin typeface="Malgun Gothic"/>
              <a:cs typeface="Malgun Gothic"/>
            </a:endParaRPr>
          </a:p>
          <a:p>
            <a:pPr marL="1955800">
              <a:lnSpc>
                <a:spcPct val="100000"/>
              </a:lnSpc>
              <a:spcBef>
                <a:spcPts val="100"/>
              </a:spcBef>
            </a:pPr>
            <a:r>
              <a:rPr sz="3500" spc="55" dirty="0">
                <a:latin typeface="Malgun Gothic"/>
                <a:cs typeface="Malgun Gothic"/>
              </a:rPr>
              <a:t>print(i)</a:t>
            </a:r>
            <a:endParaRPr sz="35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  <a:tabLst>
                <a:tab pos="1332865" algn="l"/>
              </a:tabLst>
            </a:pPr>
            <a:r>
              <a:rPr sz="5250" spc="-209" baseline="-7936" dirty="0">
                <a:solidFill>
                  <a:srgbClr val="E9775A"/>
                </a:solidFill>
                <a:latin typeface="Malgun Gothic"/>
                <a:cs typeface="Malgun Gothic"/>
              </a:rPr>
              <a:t>4번째	</a:t>
            </a:r>
            <a:r>
              <a:rPr sz="3500" spc="25" dirty="0">
                <a:solidFill>
                  <a:srgbClr val="F3B431"/>
                </a:solidFill>
                <a:latin typeface="Malgun Gothic"/>
                <a:cs typeface="Malgun Gothic"/>
              </a:rPr>
              <a:t>for </a:t>
            </a:r>
            <a:r>
              <a:rPr sz="3500" spc="-75" dirty="0">
                <a:latin typeface="Malgun Gothic"/>
                <a:cs typeface="Malgun Gothic"/>
              </a:rPr>
              <a:t>i </a:t>
            </a:r>
            <a:r>
              <a:rPr sz="3500" spc="-85" dirty="0">
                <a:solidFill>
                  <a:srgbClr val="F3B431"/>
                </a:solidFill>
                <a:latin typeface="Malgun Gothic"/>
                <a:cs typeface="Malgun Gothic"/>
              </a:rPr>
              <a:t>in </a:t>
            </a:r>
            <a:r>
              <a:rPr sz="3500" spc="10" dirty="0">
                <a:latin typeface="Malgun Gothic"/>
                <a:cs typeface="Malgun Gothic"/>
              </a:rPr>
              <a:t>[“a”,“b”,“c”,“d”]</a:t>
            </a:r>
            <a:r>
              <a:rPr sz="3500" spc="-210" dirty="0">
                <a:latin typeface="Malgun Gothic"/>
                <a:cs typeface="Malgun Gothic"/>
              </a:rPr>
              <a:t> </a:t>
            </a:r>
            <a:r>
              <a:rPr sz="3500" spc="-35" dirty="0">
                <a:latin typeface="Malgun Gothic"/>
                <a:cs typeface="Malgun Gothic"/>
              </a:rPr>
              <a:t>:</a:t>
            </a:r>
            <a:endParaRPr sz="3500">
              <a:latin typeface="Malgun Gothic"/>
              <a:cs typeface="Malgun Gothic"/>
            </a:endParaRPr>
          </a:p>
          <a:p>
            <a:pPr marR="531495" algn="ctr">
              <a:lnSpc>
                <a:spcPct val="100000"/>
              </a:lnSpc>
              <a:spcBef>
                <a:spcPts val="100"/>
              </a:spcBef>
            </a:pPr>
            <a:r>
              <a:rPr sz="3500" spc="55" dirty="0">
                <a:latin typeface="Malgun Gothic"/>
                <a:cs typeface="Malgun Gothic"/>
              </a:rPr>
              <a:t>print(i)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40400" y="4660900"/>
            <a:ext cx="153162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120" dirty="0">
                <a:solidFill>
                  <a:srgbClr val="E9775A"/>
                </a:solidFill>
                <a:latin typeface="Malgun Gothic"/>
                <a:cs typeface="Malgun Gothic"/>
              </a:rPr>
              <a:t>w</a:t>
            </a:r>
            <a:r>
              <a:rPr sz="5000" spc="-320" dirty="0">
                <a:solidFill>
                  <a:srgbClr val="E9775A"/>
                </a:solidFill>
                <a:latin typeface="Malgun Gothic"/>
                <a:cs typeface="Malgun Gothic"/>
              </a:rPr>
              <a:t>h</a:t>
            </a:r>
            <a:r>
              <a:rPr sz="5000" spc="355" dirty="0">
                <a:solidFill>
                  <a:srgbClr val="E9775A"/>
                </a:solidFill>
                <a:latin typeface="Malgun Gothic"/>
                <a:cs typeface="Malgun Gothic"/>
              </a:rPr>
              <a:t>y?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235200" y="520700"/>
            <a:ext cx="2643505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1A3A5E"/>
                </a:solidFill>
                <a:latin typeface="Malgun Gothic"/>
                <a:cs typeface="Malgun Gothic"/>
              </a:rPr>
              <a:t>반복문</a:t>
            </a:r>
            <a:endParaRPr sz="5000">
              <a:latin typeface="Malgun Gothic"/>
              <a:cs typeface="Malgun Gothic"/>
            </a:endParaRPr>
          </a:p>
          <a:p>
            <a:pPr marL="50800">
              <a:lnSpc>
                <a:spcPct val="100000"/>
              </a:lnSpc>
              <a:spcBef>
                <a:spcPts val="300"/>
              </a:spcBef>
            </a:pPr>
            <a:r>
              <a:rPr sz="2000" spc="-375" dirty="0">
                <a:solidFill>
                  <a:srgbClr val="797979"/>
                </a:solidFill>
                <a:latin typeface="Malgun Gothic"/>
                <a:cs typeface="Malgun Gothic"/>
              </a:rPr>
              <a:t>반복문이란?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5" dirty="0">
                <a:latin typeface="Malgun Gothic"/>
                <a:cs typeface="Malgun Gothic"/>
              </a:rPr>
              <a:t>반복문</a:t>
            </a:r>
            <a:r>
              <a:rPr sz="2000" b="1" spc="-455" dirty="0">
                <a:solidFill>
                  <a:srgbClr val="030303"/>
                </a:solidFill>
                <a:latin typeface="Malgun Gothic"/>
                <a:cs typeface="Malgun Gothic"/>
              </a:rPr>
              <a:t>의</a:t>
            </a:r>
            <a:r>
              <a:rPr sz="2000" b="1" spc="-290" dirty="0">
                <a:solidFill>
                  <a:srgbClr val="030303"/>
                </a:solidFill>
                <a:latin typeface="Malgun Gothic"/>
                <a:cs typeface="Malgun Gothic"/>
              </a:rPr>
              <a:t> </a:t>
            </a:r>
            <a:r>
              <a:rPr sz="2000" b="1" spc="-459" dirty="0">
                <a:solidFill>
                  <a:srgbClr val="030303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08000" y="266700"/>
            <a:ext cx="1734820" cy="3226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45" dirty="0">
                <a:solidFill>
                  <a:srgbClr val="1A3A5E"/>
                </a:solidFill>
                <a:latin typeface="Malgun Gothic"/>
                <a:cs typeface="Malgun Gothic"/>
              </a:rPr>
              <a:t>08</a:t>
            </a:r>
            <a:endParaRPr sz="10000">
              <a:latin typeface="Malgun Gothic"/>
              <a:cs typeface="Malgun Gothic"/>
            </a:endParaRPr>
          </a:p>
          <a:p>
            <a:pPr marL="1016000">
              <a:lnSpc>
                <a:spcPct val="100000"/>
              </a:lnSpc>
              <a:spcBef>
                <a:spcPts val="7700"/>
              </a:spcBef>
            </a:pPr>
            <a:r>
              <a:rPr sz="4300" spc="30" dirty="0">
                <a:solidFill>
                  <a:srgbClr val="FFFFFF"/>
                </a:solidFill>
                <a:latin typeface="Malgun Gothic"/>
                <a:cs typeface="Malgun Gothic"/>
              </a:rPr>
              <a:t>for</a:t>
            </a:r>
            <a:endParaRPr sz="43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68239" y="2446051"/>
            <a:ext cx="1419860" cy="1419860"/>
          </a:xfrm>
          <a:custGeom>
            <a:avLst/>
            <a:gdLst/>
            <a:ahLst/>
            <a:cxnLst/>
            <a:rect l="l" t="t" r="r" b="b"/>
            <a:pathLst>
              <a:path w="1419860" h="1419860">
                <a:moveTo>
                  <a:pt x="709927" y="0"/>
                </a:moveTo>
                <a:lnTo>
                  <a:pt x="664530" y="1443"/>
                </a:lnTo>
                <a:lnTo>
                  <a:pt x="619282" y="5775"/>
                </a:lnTo>
                <a:lnTo>
                  <a:pt x="574334" y="12995"/>
                </a:lnTo>
                <a:lnTo>
                  <a:pt x="529834" y="23103"/>
                </a:lnTo>
                <a:lnTo>
                  <a:pt x="485933" y="36099"/>
                </a:lnTo>
                <a:lnTo>
                  <a:pt x="442779" y="51982"/>
                </a:lnTo>
                <a:lnTo>
                  <a:pt x="400523" y="70754"/>
                </a:lnTo>
                <a:lnTo>
                  <a:pt x="359313" y="92413"/>
                </a:lnTo>
                <a:lnTo>
                  <a:pt x="319299" y="116961"/>
                </a:lnTo>
                <a:lnTo>
                  <a:pt x="280632" y="144396"/>
                </a:lnTo>
                <a:lnTo>
                  <a:pt x="243460" y="174719"/>
                </a:lnTo>
                <a:lnTo>
                  <a:pt x="207932" y="207930"/>
                </a:lnTo>
                <a:lnTo>
                  <a:pt x="174721" y="243458"/>
                </a:lnTo>
                <a:lnTo>
                  <a:pt x="144397" y="280630"/>
                </a:lnTo>
                <a:lnTo>
                  <a:pt x="116962" y="319298"/>
                </a:lnTo>
                <a:lnTo>
                  <a:pt x="92414" y="359311"/>
                </a:lnTo>
                <a:lnTo>
                  <a:pt x="70754" y="400521"/>
                </a:lnTo>
                <a:lnTo>
                  <a:pt x="51983" y="442777"/>
                </a:lnTo>
                <a:lnTo>
                  <a:pt x="36099" y="485931"/>
                </a:lnTo>
                <a:lnTo>
                  <a:pt x="23103" y="529832"/>
                </a:lnTo>
                <a:lnTo>
                  <a:pt x="12995" y="574332"/>
                </a:lnTo>
                <a:lnTo>
                  <a:pt x="5775" y="619280"/>
                </a:lnTo>
                <a:lnTo>
                  <a:pt x="1443" y="664528"/>
                </a:lnTo>
                <a:lnTo>
                  <a:pt x="0" y="709925"/>
                </a:lnTo>
                <a:lnTo>
                  <a:pt x="1443" y="755322"/>
                </a:lnTo>
                <a:lnTo>
                  <a:pt x="5775" y="800569"/>
                </a:lnTo>
                <a:lnTo>
                  <a:pt x="12995" y="845518"/>
                </a:lnTo>
                <a:lnTo>
                  <a:pt x="23103" y="890018"/>
                </a:lnTo>
                <a:lnTo>
                  <a:pt x="36099" y="933920"/>
                </a:lnTo>
                <a:lnTo>
                  <a:pt x="51983" y="977075"/>
                </a:lnTo>
                <a:lnTo>
                  <a:pt x="70754" y="1019332"/>
                </a:lnTo>
                <a:lnTo>
                  <a:pt x="92414" y="1060543"/>
                </a:lnTo>
                <a:lnTo>
                  <a:pt x="116962" y="1100557"/>
                </a:lnTo>
                <a:lnTo>
                  <a:pt x="144397" y="1139226"/>
                </a:lnTo>
                <a:lnTo>
                  <a:pt x="174721" y="1176400"/>
                </a:lnTo>
                <a:lnTo>
                  <a:pt x="207932" y="1211929"/>
                </a:lnTo>
                <a:lnTo>
                  <a:pt x="243460" y="1245140"/>
                </a:lnTo>
                <a:lnTo>
                  <a:pt x="280632" y="1275463"/>
                </a:lnTo>
                <a:lnTo>
                  <a:pt x="319299" y="1302898"/>
                </a:lnTo>
                <a:lnTo>
                  <a:pt x="359313" y="1327446"/>
                </a:lnTo>
                <a:lnTo>
                  <a:pt x="400523" y="1349105"/>
                </a:lnTo>
                <a:lnTo>
                  <a:pt x="442779" y="1367877"/>
                </a:lnTo>
                <a:lnTo>
                  <a:pt x="485933" y="1383760"/>
                </a:lnTo>
                <a:lnTo>
                  <a:pt x="529834" y="1396756"/>
                </a:lnTo>
                <a:lnTo>
                  <a:pt x="574334" y="1406864"/>
                </a:lnTo>
                <a:lnTo>
                  <a:pt x="619282" y="1414084"/>
                </a:lnTo>
                <a:lnTo>
                  <a:pt x="664530" y="1418416"/>
                </a:lnTo>
                <a:lnTo>
                  <a:pt x="709927" y="1419860"/>
                </a:lnTo>
                <a:lnTo>
                  <a:pt x="755324" y="1418416"/>
                </a:lnTo>
                <a:lnTo>
                  <a:pt x="800571" y="1414084"/>
                </a:lnTo>
                <a:lnTo>
                  <a:pt x="845520" y="1406864"/>
                </a:lnTo>
                <a:lnTo>
                  <a:pt x="890020" y="1396756"/>
                </a:lnTo>
                <a:lnTo>
                  <a:pt x="933922" y="1383760"/>
                </a:lnTo>
                <a:lnTo>
                  <a:pt x="977077" y="1367877"/>
                </a:lnTo>
                <a:lnTo>
                  <a:pt x="1019334" y="1349105"/>
                </a:lnTo>
                <a:lnTo>
                  <a:pt x="1060545" y="1327446"/>
                </a:lnTo>
                <a:lnTo>
                  <a:pt x="1100559" y="1302898"/>
                </a:lnTo>
                <a:lnTo>
                  <a:pt x="1139228" y="1275463"/>
                </a:lnTo>
                <a:lnTo>
                  <a:pt x="1176402" y="1245140"/>
                </a:lnTo>
                <a:lnTo>
                  <a:pt x="1211931" y="1211929"/>
                </a:lnTo>
                <a:lnTo>
                  <a:pt x="1245142" y="1176400"/>
                </a:lnTo>
                <a:lnTo>
                  <a:pt x="1275465" y="1139226"/>
                </a:lnTo>
                <a:lnTo>
                  <a:pt x="1302900" y="1100557"/>
                </a:lnTo>
                <a:lnTo>
                  <a:pt x="1327448" y="1060543"/>
                </a:lnTo>
                <a:lnTo>
                  <a:pt x="1349107" y="1019332"/>
                </a:lnTo>
                <a:lnTo>
                  <a:pt x="1367879" y="977075"/>
                </a:lnTo>
                <a:lnTo>
                  <a:pt x="1383762" y="933920"/>
                </a:lnTo>
                <a:lnTo>
                  <a:pt x="1396758" y="890018"/>
                </a:lnTo>
                <a:lnTo>
                  <a:pt x="1406866" y="845518"/>
                </a:lnTo>
                <a:lnTo>
                  <a:pt x="1414086" y="800569"/>
                </a:lnTo>
                <a:lnTo>
                  <a:pt x="1418417" y="755322"/>
                </a:lnTo>
                <a:lnTo>
                  <a:pt x="1419861" y="709925"/>
                </a:lnTo>
                <a:lnTo>
                  <a:pt x="1418417" y="664528"/>
                </a:lnTo>
                <a:lnTo>
                  <a:pt x="1414086" y="619280"/>
                </a:lnTo>
                <a:lnTo>
                  <a:pt x="1406866" y="574332"/>
                </a:lnTo>
                <a:lnTo>
                  <a:pt x="1396758" y="529832"/>
                </a:lnTo>
                <a:lnTo>
                  <a:pt x="1383762" y="485931"/>
                </a:lnTo>
                <a:lnTo>
                  <a:pt x="1367879" y="442777"/>
                </a:lnTo>
                <a:lnTo>
                  <a:pt x="1349107" y="400521"/>
                </a:lnTo>
                <a:lnTo>
                  <a:pt x="1327448" y="359311"/>
                </a:lnTo>
                <a:lnTo>
                  <a:pt x="1302900" y="319298"/>
                </a:lnTo>
                <a:lnTo>
                  <a:pt x="1275465" y="280630"/>
                </a:lnTo>
                <a:lnTo>
                  <a:pt x="1245142" y="243458"/>
                </a:lnTo>
                <a:lnTo>
                  <a:pt x="1211931" y="207930"/>
                </a:lnTo>
                <a:lnTo>
                  <a:pt x="1176402" y="174719"/>
                </a:lnTo>
                <a:lnTo>
                  <a:pt x="1139228" y="144396"/>
                </a:lnTo>
                <a:lnTo>
                  <a:pt x="1100559" y="116961"/>
                </a:lnTo>
                <a:lnTo>
                  <a:pt x="1060545" y="92413"/>
                </a:lnTo>
                <a:lnTo>
                  <a:pt x="1019334" y="70754"/>
                </a:lnTo>
                <a:lnTo>
                  <a:pt x="977077" y="51982"/>
                </a:lnTo>
                <a:lnTo>
                  <a:pt x="933922" y="36099"/>
                </a:lnTo>
                <a:lnTo>
                  <a:pt x="890020" y="23103"/>
                </a:lnTo>
                <a:lnTo>
                  <a:pt x="845520" y="12995"/>
                </a:lnTo>
                <a:lnTo>
                  <a:pt x="800571" y="5775"/>
                </a:lnTo>
                <a:lnTo>
                  <a:pt x="755324" y="1443"/>
                </a:lnTo>
                <a:lnTo>
                  <a:pt x="709927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68239" y="2446045"/>
            <a:ext cx="1419860" cy="1419860"/>
          </a:xfrm>
          <a:custGeom>
            <a:avLst/>
            <a:gdLst/>
            <a:ahLst/>
            <a:cxnLst/>
            <a:rect l="l" t="t" r="r" b="b"/>
            <a:pathLst>
              <a:path w="1419860" h="1419860">
                <a:moveTo>
                  <a:pt x="1211926" y="207933"/>
                </a:moveTo>
                <a:lnTo>
                  <a:pt x="1245138" y="243461"/>
                </a:lnTo>
                <a:lnTo>
                  <a:pt x="1275463" y="280633"/>
                </a:lnTo>
                <a:lnTo>
                  <a:pt x="1302899" y="319301"/>
                </a:lnTo>
                <a:lnTo>
                  <a:pt x="1327447" y="359315"/>
                </a:lnTo>
                <a:lnTo>
                  <a:pt x="1349107" y="400525"/>
                </a:lnTo>
                <a:lnTo>
                  <a:pt x="1367879" y="442782"/>
                </a:lnTo>
                <a:lnTo>
                  <a:pt x="1383763" y="485936"/>
                </a:lnTo>
                <a:lnTo>
                  <a:pt x="1396759" y="529837"/>
                </a:lnTo>
                <a:lnTo>
                  <a:pt x="1406868" y="574337"/>
                </a:lnTo>
                <a:lnTo>
                  <a:pt x="1414088" y="619285"/>
                </a:lnTo>
                <a:lnTo>
                  <a:pt x="1418420" y="664533"/>
                </a:lnTo>
                <a:lnTo>
                  <a:pt x="1419864" y="709929"/>
                </a:lnTo>
                <a:lnTo>
                  <a:pt x="1418420" y="755326"/>
                </a:lnTo>
                <a:lnTo>
                  <a:pt x="1414088" y="800574"/>
                </a:lnTo>
                <a:lnTo>
                  <a:pt x="1406868" y="845522"/>
                </a:lnTo>
                <a:lnTo>
                  <a:pt x="1396759" y="890022"/>
                </a:lnTo>
                <a:lnTo>
                  <a:pt x="1383763" y="933923"/>
                </a:lnTo>
                <a:lnTo>
                  <a:pt x="1367879" y="977077"/>
                </a:lnTo>
                <a:lnTo>
                  <a:pt x="1349107" y="1019334"/>
                </a:lnTo>
                <a:lnTo>
                  <a:pt x="1327447" y="1060544"/>
                </a:lnTo>
                <a:lnTo>
                  <a:pt x="1302899" y="1100558"/>
                </a:lnTo>
                <a:lnTo>
                  <a:pt x="1275463" y="1139226"/>
                </a:lnTo>
                <a:lnTo>
                  <a:pt x="1245138" y="1176398"/>
                </a:lnTo>
                <a:lnTo>
                  <a:pt x="1211926" y="1211926"/>
                </a:lnTo>
                <a:lnTo>
                  <a:pt x="1176398" y="1245138"/>
                </a:lnTo>
                <a:lnTo>
                  <a:pt x="1139226" y="1275463"/>
                </a:lnTo>
                <a:lnTo>
                  <a:pt x="1100558" y="1302899"/>
                </a:lnTo>
                <a:lnTo>
                  <a:pt x="1060544" y="1327447"/>
                </a:lnTo>
                <a:lnTo>
                  <a:pt x="1019334" y="1349107"/>
                </a:lnTo>
                <a:lnTo>
                  <a:pt x="977077" y="1367879"/>
                </a:lnTo>
                <a:lnTo>
                  <a:pt x="933923" y="1383763"/>
                </a:lnTo>
                <a:lnTo>
                  <a:pt x="890022" y="1396759"/>
                </a:lnTo>
                <a:lnTo>
                  <a:pt x="845522" y="1406868"/>
                </a:lnTo>
                <a:lnTo>
                  <a:pt x="800574" y="1414088"/>
                </a:lnTo>
                <a:lnTo>
                  <a:pt x="755326" y="1418420"/>
                </a:lnTo>
                <a:lnTo>
                  <a:pt x="709930" y="1419864"/>
                </a:lnTo>
                <a:lnTo>
                  <a:pt x="664533" y="1418420"/>
                </a:lnTo>
                <a:lnTo>
                  <a:pt x="619285" y="1414088"/>
                </a:lnTo>
                <a:lnTo>
                  <a:pt x="574337" y="1406868"/>
                </a:lnTo>
                <a:lnTo>
                  <a:pt x="529837" y="1396759"/>
                </a:lnTo>
                <a:lnTo>
                  <a:pt x="485936" y="1383763"/>
                </a:lnTo>
                <a:lnTo>
                  <a:pt x="442782" y="1367879"/>
                </a:lnTo>
                <a:lnTo>
                  <a:pt x="400525" y="1349107"/>
                </a:lnTo>
                <a:lnTo>
                  <a:pt x="359315" y="1327447"/>
                </a:lnTo>
                <a:lnTo>
                  <a:pt x="319301" y="1302899"/>
                </a:lnTo>
                <a:lnTo>
                  <a:pt x="280633" y="1275463"/>
                </a:lnTo>
                <a:lnTo>
                  <a:pt x="243461" y="1245138"/>
                </a:lnTo>
                <a:lnTo>
                  <a:pt x="207933" y="1211926"/>
                </a:lnTo>
                <a:lnTo>
                  <a:pt x="174721" y="1176398"/>
                </a:lnTo>
                <a:lnTo>
                  <a:pt x="144398" y="1139226"/>
                </a:lnTo>
                <a:lnTo>
                  <a:pt x="116962" y="1100558"/>
                </a:lnTo>
                <a:lnTo>
                  <a:pt x="92414" y="1060544"/>
                </a:lnTo>
                <a:lnTo>
                  <a:pt x="70754" y="1019334"/>
                </a:lnTo>
                <a:lnTo>
                  <a:pt x="51983" y="977077"/>
                </a:lnTo>
                <a:lnTo>
                  <a:pt x="36099" y="933923"/>
                </a:lnTo>
                <a:lnTo>
                  <a:pt x="23103" y="890022"/>
                </a:lnTo>
                <a:lnTo>
                  <a:pt x="12995" y="845522"/>
                </a:lnTo>
                <a:lnTo>
                  <a:pt x="5775" y="800574"/>
                </a:lnTo>
                <a:lnTo>
                  <a:pt x="1443" y="755326"/>
                </a:lnTo>
                <a:lnTo>
                  <a:pt x="0" y="709930"/>
                </a:lnTo>
                <a:lnTo>
                  <a:pt x="1443" y="664533"/>
                </a:lnTo>
                <a:lnTo>
                  <a:pt x="5775" y="619285"/>
                </a:lnTo>
                <a:lnTo>
                  <a:pt x="12995" y="574337"/>
                </a:lnTo>
                <a:lnTo>
                  <a:pt x="23103" y="529837"/>
                </a:lnTo>
                <a:lnTo>
                  <a:pt x="36099" y="485936"/>
                </a:lnTo>
                <a:lnTo>
                  <a:pt x="51983" y="442782"/>
                </a:lnTo>
                <a:lnTo>
                  <a:pt x="70754" y="400525"/>
                </a:lnTo>
                <a:lnTo>
                  <a:pt x="92414" y="359315"/>
                </a:lnTo>
                <a:lnTo>
                  <a:pt x="116962" y="319301"/>
                </a:lnTo>
                <a:lnTo>
                  <a:pt x="144398" y="280633"/>
                </a:lnTo>
                <a:lnTo>
                  <a:pt x="174721" y="243461"/>
                </a:lnTo>
                <a:lnTo>
                  <a:pt x="207933" y="207933"/>
                </a:lnTo>
                <a:lnTo>
                  <a:pt x="243461" y="174721"/>
                </a:lnTo>
                <a:lnTo>
                  <a:pt x="280633" y="144398"/>
                </a:lnTo>
                <a:lnTo>
                  <a:pt x="319301" y="116962"/>
                </a:lnTo>
                <a:lnTo>
                  <a:pt x="359315" y="92414"/>
                </a:lnTo>
                <a:lnTo>
                  <a:pt x="400525" y="70754"/>
                </a:lnTo>
                <a:lnTo>
                  <a:pt x="442782" y="51983"/>
                </a:lnTo>
                <a:lnTo>
                  <a:pt x="485936" y="36099"/>
                </a:lnTo>
                <a:lnTo>
                  <a:pt x="529837" y="23103"/>
                </a:lnTo>
                <a:lnTo>
                  <a:pt x="574337" y="12995"/>
                </a:lnTo>
                <a:lnTo>
                  <a:pt x="619285" y="5775"/>
                </a:lnTo>
                <a:lnTo>
                  <a:pt x="664533" y="1443"/>
                </a:lnTo>
                <a:lnTo>
                  <a:pt x="709929" y="0"/>
                </a:lnTo>
                <a:lnTo>
                  <a:pt x="755326" y="1443"/>
                </a:lnTo>
                <a:lnTo>
                  <a:pt x="800574" y="5775"/>
                </a:lnTo>
                <a:lnTo>
                  <a:pt x="845522" y="12995"/>
                </a:lnTo>
                <a:lnTo>
                  <a:pt x="890022" y="23103"/>
                </a:lnTo>
                <a:lnTo>
                  <a:pt x="933923" y="36099"/>
                </a:lnTo>
                <a:lnTo>
                  <a:pt x="977077" y="51983"/>
                </a:lnTo>
                <a:lnTo>
                  <a:pt x="1019334" y="70754"/>
                </a:lnTo>
                <a:lnTo>
                  <a:pt x="1060544" y="92414"/>
                </a:lnTo>
                <a:lnTo>
                  <a:pt x="1100558" y="116962"/>
                </a:lnTo>
                <a:lnTo>
                  <a:pt x="1139226" y="144398"/>
                </a:lnTo>
                <a:lnTo>
                  <a:pt x="1176398" y="174721"/>
                </a:lnTo>
                <a:lnTo>
                  <a:pt x="1211926" y="207933"/>
                </a:lnTo>
                <a:close/>
              </a:path>
            </a:pathLst>
          </a:custGeom>
          <a:ln w="101600">
            <a:solidFill>
              <a:srgbClr val="FFFF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692400" y="2717800"/>
            <a:ext cx="224028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695" dirty="0">
                <a:solidFill>
                  <a:srgbClr val="F3B431"/>
                </a:solidFill>
                <a:latin typeface="Malgun Gothic"/>
                <a:cs typeface="Malgun Gothic"/>
              </a:rPr>
              <a:t>사용법</a:t>
            </a:r>
            <a:r>
              <a:rPr sz="5000" spc="-204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5000" spc="114" dirty="0">
                <a:solidFill>
                  <a:srgbClr val="F3B431"/>
                </a:solidFill>
                <a:latin typeface="Malgun Gothic"/>
                <a:cs typeface="Malgun Gothic"/>
              </a:rPr>
              <a:t>2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89600" y="2870098"/>
            <a:ext cx="6056630" cy="991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7100" marR="5080" indent="-914400">
              <a:lnSpc>
                <a:spcPct val="102800"/>
              </a:lnSpc>
            </a:pPr>
            <a:r>
              <a:rPr sz="3000" spc="20" dirty="0">
                <a:solidFill>
                  <a:srgbClr val="F3B431"/>
                </a:solidFill>
                <a:latin typeface="Malgun Gothic"/>
                <a:cs typeface="Malgun Gothic"/>
              </a:rPr>
              <a:t>for </a:t>
            </a:r>
            <a:r>
              <a:rPr sz="3000" spc="-490" dirty="0">
                <a:latin typeface="Malgun Gothic"/>
                <a:cs typeface="Malgun Gothic"/>
              </a:rPr>
              <a:t>타깃식별자 </a:t>
            </a:r>
            <a:r>
              <a:rPr sz="3000" spc="-75" dirty="0">
                <a:solidFill>
                  <a:srgbClr val="F3B431"/>
                </a:solidFill>
                <a:latin typeface="Malgun Gothic"/>
                <a:cs typeface="Malgun Gothic"/>
              </a:rPr>
              <a:t>in </a:t>
            </a:r>
            <a:r>
              <a:rPr sz="3000" spc="-105" dirty="0">
                <a:latin typeface="Malgun Gothic"/>
                <a:cs typeface="Malgun Gothic"/>
              </a:rPr>
              <a:t>range(num1,num2) </a:t>
            </a:r>
            <a:r>
              <a:rPr sz="3000" spc="-30" dirty="0">
                <a:solidFill>
                  <a:srgbClr val="F3B431"/>
                </a:solidFill>
                <a:latin typeface="Malgun Gothic"/>
                <a:cs typeface="Malgun Gothic"/>
              </a:rPr>
              <a:t>:  </a:t>
            </a:r>
            <a:r>
              <a:rPr sz="3000" spc="-465" dirty="0">
                <a:latin typeface="Malgun Gothic"/>
                <a:cs typeface="Malgun Gothic"/>
              </a:rPr>
              <a:t>실행코드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95400" y="5067300"/>
            <a:ext cx="4498340" cy="1894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50"/>
              </a:lnSpc>
            </a:pPr>
            <a:r>
              <a:rPr sz="4000" spc="170" dirty="0">
                <a:solidFill>
                  <a:srgbClr val="E9775A"/>
                </a:solidFill>
                <a:latin typeface="Malgun Gothic"/>
                <a:cs typeface="Malgun Gothic"/>
              </a:rPr>
              <a:t>ex</a:t>
            </a:r>
            <a:r>
              <a:rPr sz="4000" spc="-190" dirty="0">
                <a:solidFill>
                  <a:srgbClr val="E9775A"/>
                </a:solidFill>
                <a:latin typeface="Malgun Gothic"/>
                <a:cs typeface="Malgun Gothic"/>
              </a:rPr>
              <a:t> </a:t>
            </a:r>
            <a:r>
              <a:rPr sz="4000" spc="260" dirty="0">
                <a:solidFill>
                  <a:srgbClr val="E9775A"/>
                </a:solidFill>
                <a:latin typeface="Malgun Gothic"/>
                <a:cs typeface="Malgun Gothic"/>
              </a:rPr>
              <a:t>)</a:t>
            </a:r>
            <a:endParaRPr sz="4000">
              <a:latin typeface="Malgun Gothic"/>
              <a:cs typeface="Malgun Gothic"/>
            </a:endParaRPr>
          </a:p>
          <a:p>
            <a:pPr marL="1155700" marR="5080" indent="-685800">
              <a:lnSpc>
                <a:spcPts val="4900"/>
              </a:lnSpc>
              <a:spcBef>
                <a:spcPts val="30"/>
              </a:spcBef>
            </a:pPr>
            <a:r>
              <a:rPr sz="4000" spc="30" dirty="0">
                <a:solidFill>
                  <a:srgbClr val="F3B431"/>
                </a:solidFill>
                <a:latin typeface="Malgun Gothic"/>
                <a:cs typeface="Malgun Gothic"/>
              </a:rPr>
              <a:t>for </a:t>
            </a:r>
            <a:r>
              <a:rPr sz="4000" spc="-85" dirty="0">
                <a:latin typeface="Malgun Gothic"/>
                <a:cs typeface="Malgun Gothic"/>
              </a:rPr>
              <a:t>i </a:t>
            </a:r>
            <a:r>
              <a:rPr sz="4000" spc="-95" dirty="0">
                <a:solidFill>
                  <a:srgbClr val="F3B431"/>
                </a:solidFill>
                <a:latin typeface="Malgun Gothic"/>
                <a:cs typeface="Malgun Gothic"/>
              </a:rPr>
              <a:t>in</a:t>
            </a:r>
            <a:r>
              <a:rPr sz="4000" spc="-290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4000" spc="-45" dirty="0">
                <a:latin typeface="Malgun Gothic"/>
                <a:cs typeface="Malgun Gothic"/>
              </a:rPr>
              <a:t>range(1,5):  </a:t>
            </a:r>
            <a:r>
              <a:rPr sz="4000" spc="65" dirty="0">
                <a:latin typeface="Malgun Gothic"/>
                <a:cs typeface="Malgun Gothic"/>
              </a:rPr>
              <a:t>print(i)</a:t>
            </a:r>
            <a:endParaRPr sz="40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99400" y="4749596"/>
            <a:ext cx="1240155" cy="33547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ct val="141700"/>
              </a:lnSpc>
            </a:pPr>
            <a:r>
              <a:rPr sz="4000" spc="-620" dirty="0">
                <a:solidFill>
                  <a:srgbClr val="E9775A"/>
                </a:solidFill>
                <a:latin typeface="Malgun Gothic"/>
                <a:cs typeface="Malgun Gothic"/>
              </a:rPr>
              <a:t>결과</a:t>
            </a:r>
            <a:r>
              <a:rPr sz="4000" spc="-185" dirty="0">
                <a:solidFill>
                  <a:srgbClr val="E9775A"/>
                </a:solidFill>
                <a:latin typeface="Malgun Gothic"/>
                <a:cs typeface="Malgun Gothic"/>
              </a:rPr>
              <a:t> </a:t>
            </a:r>
            <a:r>
              <a:rPr sz="4000" spc="260" dirty="0">
                <a:solidFill>
                  <a:srgbClr val="E9775A"/>
                </a:solidFill>
                <a:latin typeface="Malgun Gothic"/>
                <a:cs typeface="Malgun Gothic"/>
              </a:rPr>
              <a:t>) </a:t>
            </a:r>
            <a:r>
              <a:rPr sz="4000" spc="300" dirty="0">
                <a:solidFill>
                  <a:srgbClr val="E9775A"/>
                </a:solidFill>
                <a:latin typeface="Malgun Gothic"/>
                <a:cs typeface="Malgun Gothic"/>
              </a:rPr>
              <a:t> </a:t>
            </a:r>
            <a:r>
              <a:rPr sz="4000" spc="-755" dirty="0">
                <a:latin typeface="Malgun Gothic"/>
                <a:cs typeface="Malgun Gothic"/>
              </a:rPr>
              <a:t>1</a:t>
            </a:r>
            <a:endParaRPr sz="4000">
              <a:latin typeface="Malgun Gothic"/>
              <a:cs typeface="Malgun Gothic"/>
            </a:endParaRPr>
          </a:p>
          <a:p>
            <a:pPr marR="635" algn="ctr">
              <a:lnSpc>
                <a:spcPts val="3750"/>
              </a:lnSpc>
            </a:pPr>
            <a:r>
              <a:rPr sz="4000" spc="90" dirty="0">
                <a:latin typeface="Malgun Gothic"/>
                <a:cs typeface="Malgun Gothic"/>
              </a:rPr>
              <a:t>2</a:t>
            </a:r>
            <a:endParaRPr sz="4000">
              <a:latin typeface="Malgun Gothic"/>
              <a:cs typeface="Malgun Gothic"/>
            </a:endParaRPr>
          </a:p>
          <a:p>
            <a:pPr marL="8255" algn="ctr">
              <a:lnSpc>
                <a:spcPts val="4100"/>
              </a:lnSpc>
            </a:pPr>
            <a:r>
              <a:rPr sz="4000" spc="25" dirty="0">
                <a:latin typeface="Malgun Gothic"/>
                <a:cs typeface="Malgun Gothic"/>
              </a:rPr>
              <a:t>3</a:t>
            </a:r>
            <a:endParaRPr sz="4000">
              <a:latin typeface="Malgun Gothic"/>
              <a:cs typeface="Malgun Gothic"/>
            </a:endParaRPr>
          </a:p>
          <a:p>
            <a:pPr algn="ctr">
              <a:lnSpc>
                <a:spcPts val="4450"/>
              </a:lnSpc>
            </a:pPr>
            <a:r>
              <a:rPr sz="4000" spc="360" dirty="0">
                <a:latin typeface="Malgun Gothic"/>
                <a:cs typeface="Malgun Gothic"/>
              </a:rPr>
              <a:t>4</a:t>
            </a:r>
            <a:endParaRPr sz="40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35200" y="520700"/>
            <a:ext cx="2643505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1A3A5E"/>
                </a:solidFill>
                <a:latin typeface="Malgun Gothic"/>
                <a:cs typeface="Malgun Gothic"/>
              </a:rPr>
              <a:t>반복문</a:t>
            </a:r>
            <a:endParaRPr sz="5000">
              <a:latin typeface="Malgun Gothic"/>
              <a:cs typeface="Malgun Gothic"/>
            </a:endParaRPr>
          </a:p>
          <a:p>
            <a:pPr marL="50800">
              <a:lnSpc>
                <a:spcPct val="100000"/>
              </a:lnSpc>
              <a:spcBef>
                <a:spcPts val="300"/>
              </a:spcBef>
            </a:pPr>
            <a:r>
              <a:rPr sz="2000" spc="-375" dirty="0">
                <a:solidFill>
                  <a:srgbClr val="797979"/>
                </a:solidFill>
                <a:latin typeface="Malgun Gothic"/>
                <a:cs typeface="Malgun Gothic"/>
              </a:rPr>
              <a:t>반복문이란?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5" dirty="0">
                <a:latin typeface="Malgun Gothic"/>
                <a:cs typeface="Malgun Gothic"/>
              </a:rPr>
              <a:t>반복문</a:t>
            </a:r>
            <a:r>
              <a:rPr sz="2000" b="1" spc="-455" dirty="0">
                <a:solidFill>
                  <a:srgbClr val="030303"/>
                </a:solidFill>
                <a:latin typeface="Malgun Gothic"/>
                <a:cs typeface="Malgun Gothic"/>
              </a:rPr>
              <a:t>의</a:t>
            </a:r>
            <a:r>
              <a:rPr sz="2000" b="1" spc="-290" dirty="0">
                <a:solidFill>
                  <a:srgbClr val="030303"/>
                </a:solidFill>
                <a:latin typeface="Malgun Gothic"/>
                <a:cs typeface="Malgun Gothic"/>
              </a:rPr>
              <a:t> </a:t>
            </a:r>
            <a:r>
              <a:rPr sz="2000" b="1" spc="-459" dirty="0">
                <a:solidFill>
                  <a:srgbClr val="030303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8000" y="266700"/>
            <a:ext cx="1734820" cy="3226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45" dirty="0">
                <a:solidFill>
                  <a:srgbClr val="1A3A5E"/>
                </a:solidFill>
                <a:latin typeface="Malgun Gothic"/>
                <a:cs typeface="Malgun Gothic"/>
              </a:rPr>
              <a:t>08</a:t>
            </a:r>
            <a:endParaRPr sz="10000">
              <a:latin typeface="Malgun Gothic"/>
              <a:cs typeface="Malgun Gothic"/>
            </a:endParaRPr>
          </a:p>
          <a:p>
            <a:pPr marL="1016000">
              <a:lnSpc>
                <a:spcPct val="100000"/>
              </a:lnSpc>
              <a:spcBef>
                <a:spcPts val="7700"/>
              </a:spcBef>
            </a:pPr>
            <a:r>
              <a:rPr sz="4300" spc="30" dirty="0">
                <a:solidFill>
                  <a:srgbClr val="FFFFFF"/>
                </a:solidFill>
                <a:latin typeface="Malgun Gothic"/>
                <a:cs typeface="Malgun Gothic"/>
              </a:rPr>
              <a:t>for</a:t>
            </a:r>
            <a:endParaRPr sz="43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68239" y="2446051"/>
            <a:ext cx="1419860" cy="1419860"/>
          </a:xfrm>
          <a:custGeom>
            <a:avLst/>
            <a:gdLst/>
            <a:ahLst/>
            <a:cxnLst/>
            <a:rect l="l" t="t" r="r" b="b"/>
            <a:pathLst>
              <a:path w="1419860" h="1419860">
                <a:moveTo>
                  <a:pt x="709927" y="0"/>
                </a:moveTo>
                <a:lnTo>
                  <a:pt x="664530" y="1443"/>
                </a:lnTo>
                <a:lnTo>
                  <a:pt x="619282" y="5775"/>
                </a:lnTo>
                <a:lnTo>
                  <a:pt x="574334" y="12995"/>
                </a:lnTo>
                <a:lnTo>
                  <a:pt x="529834" y="23103"/>
                </a:lnTo>
                <a:lnTo>
                  <a:pt x="485933" y="36099"/>
                </a:lnTo>
                <a:lnTo>
                  <a:pt x="442779" y="51982"/>
                </a:lnTo>
                <a:lnTo>
                  <a:pt x="400523" y="70754"/>
                </a:lnTo>
                <a:lnTo>
                  <a:pt x="359313" y="92413"/>
                </a:lnTo>
                <a:lnTo>
                  <a:pt x="319299" y="116961"/>
                </a:lnTo>
                <a:lnTo>
                  <a:pt x="280632" y="144396"/>
                </a:lnTo>
                <a:lnTo>
                  <a:pt x="243460" y="174719"/>
                </a:lnTo>
                <a:lnTo>
                  <a:pt x="207932" y="207930"/>
                </a:lnTo>
                <a:lnTo>
                  <a:pt x="174721" y="243458"/>
                </a:lnTo>
                <a:lnTo>
                  <a:pt x="144397" y="280630"/>
                </a:lnTo>
                <a:lnTo>
                  <a:pt x="116962" y="319298"/>
                </a:lnTo>
                <a:lnTo>
                  <a:pt x="92414" y="359311"/>
                </a:lnTo>
                <a:lnTo>
                  <a:pt x="70754" y="400521"/>
                </a:lnTo>
                <a:lnTo>
                  <a:pt x="51983" y="442777"/>
                </a:lnTo>
                <a:lnTo>
                  <a:pt x="36099" y="485931"/>
                </a:lnTo>
                <a:lnTo>
                  <a:pt x="23103" y="529832"/>
                </a:lnTo>
                <a:lnTo>
                  <a:pt x="12995" y="574332"/>
                </a:lnTo>
                <a:lnTo>
                  <a:pt x="5775" y="619280"/>
                </a:lnTo>
                <a:lnTo>
                  <a:pt x="1443" y="664528"/>
                </a:lnTo>
                <a:lnTo>
                  <a:pt x="0" y="709925"/>
                </a:lnTo>
                <a:lnTo>
                  <a:pt x="1443" y="755322"/>
                </a:lnTo>
                <a:lnTo>
                  <a:pt x="5775" y="800569"/>
                </a:lnTo>
                <a:lnTo>
                  <a:pt x="12995" y="845518"/>
                </a:lnTo>
                <a:lnTo>
                  <a:pt x="23103" y="890018"/>
                </a:lnTo>
                <a:lnTo>
                  <a:pt x="36099" y="933920"/>
                </a:lnTo>
                <a:lnTo>
                  <a:pt x="51983" y="977075"/>
                </a:lnTo>
                <a:lnTo>
                  <a:pt x="70754" y="1019332"/>
                </a:lnTo>
                <a:lnTo>
                  <a:pt x="92414" y="1060543"/>
                </a:lnTo>
                <a:lnTo>
                  <a:pt x="116962" y="1100557"/>
                </a:lnTo>
                <a:lnTo>
                  <a:pt x="144397" y="1139226"/>
                </a:lnTo>
                <a:lnTo>
                  <a:pt x="174721" y="1176400"/>
                </a:lnTo>
                <a:lnTo>
                  <a:pt x="207932" y="1211929"/>
                </a:lnTo>
                <a:lnTo>
                  <a:pt x="243460" y="1245140"/>
                </a:lnTo>
                <a:lnTo>
                  <a:pt x="280632" y="1275463"/>
                </a:lnTo>
                <a:lnTo>
                  <a:pt x="319299" y="1302898"/>
                </a:lnTo>
                <a:lnTo>
                  <a:pt x="359313" y="1327446"/>
                </a:lnTo>
                <a:lnTo>
                  <a:pt x="400523" y="1349105"/>
                </a:lnTo>
                <a:lnTo>
                  <a:pt x="442779" y="1367877"/>
                </a:lnTo>
                <a:lnTo>
                  <a:pt x="485933" y="1383760"/>
                </a:lnTo>
                <a:lnTo>
                  <a:pt x="529834" y="1396756"/>
                </a:lnTo>
                <a:lnTo>
                  <a:pt x="574334" y="1406864"/>
                </a:lnTo>
                <a:lnTo>
                  <a:pt x="619282" y="1414084"/>
                </a:lnTo>
                <a:lnTo>
                  <a:pt x="664530" y="1418416"/>
                </a:lnTo>
                <a:lnTo>
                  <a:pt x="709927" y="1419860"/>
                </a:lnTo>
                <a:lnTo>
                  <a:pt x="755324" y="1418416"/>
                </a:lnTo>
                <a:lnTo>
                  <a:pt x="800571" y="1414084"/>
                </a:lnTo>
                <a:lnTo>
                  <a:pt x="845520" y="1406864"/>
                </a:lnTo>
                <a:lnTo>
                  <a:pt x="890020" y="1396756"/>
                </a:lnTo>
                <a:lnTo>
                  <a:pt x="933922" y="1383760"/>
                </a:lnTo>
                <a:lnTo>
                  <a:pt x="977077" y="1367877"/>
                </a:lnTo>
                <a:lnTo>
                  <a:pt x="1019334" y="1349105"/>
                </a:lnTo>
                <a:lnTo>
                  <a:pt x="1060545" y="1327446"/>
                </a:lnTo>
                <a:lnTo>
                  <a:pt x="1100559" y="1302898"/>
                </a:lnTo>
                <a:lnTo>
                  <a:pt x="1139228" y="1275463"/>
                </a:lnTo>
                <a:lnTo>
                  <a:pt x="1176402" y="1245140"/>
                </a:lnTo>
                <a:lnTo>
                  <a:pt x="1211931" y="1211929"/>
                </a:lnTo>
                <a:lnTo>
                  <a:pt x="1245142" y="1176400"/>
                </a:lnTo>
                <a:lnTo>
                  <a:pt x="1275465" y="1139226"/>
                </a:lnTo>
                <a:lnTo>
                  <a:pt x="1302900" y="1100557"/>
                </a:lnTo>
                <a:lnTo>
                  <a:pt x="1327448" y="1060543"/>
                </a:lnTo>
                <a:lnTo>
                  <a:pt x="1349107" y="1019332"/>
                </a:lnTo>
                <a:lnTo>
                  <a:pt x="1367879" y="977075"/>
                </a:lnTo>
                <a:lnTo>
                  <a:pt x="1383762" y="933920"/>
                </a:lnTo>
                <a:lnTo>
                  <a:pt x="1396758" y="890018"/>
                </a:lnTo>
                <a:lnTo>
                  <a:pt x="1406866" y="845518"/>
                </a:lnTo>
                <a:lnTo>
                  <a:pt x="1414086" y="800569"/>
                </a:lnTo>
                <a:lnTo>
                  <a:pt x="1418417" y="755322"/>
                </a:lnTo>
                <a:lnTo>
                  <a:pt x="1419861" y="709925"/>
                </a:lnTo>
                <a:lnTo>
                  <a:pt x="1418417" y="664528"/>
                </a:lnTo>
                <a:lnTo>
                  <a:pt x="1414086" y="619280"/>
                </a:lnTo>
                <a:lnTo>
                  <a:pt x="1406866" y="574332"/>
                </a:lnTo>
                <a:lnTo>
                  <a:pt x="1396758" y="529832"/>
                </a:lnTo>
                <a:lnTo>
                  <a:pt x="1383762" y="485931"/>
                </a:lnTo>
                <a:lnTo>
                  <a:pt x="1367879" y="442777"/>
                </a:lnTo>
                <a:lnTo>
                  <a:pt x="1349107" y="400521"/>
                </a:lnTo>
                <a:lnTo>
                  <a:pt x="1327448" y="359311"/>
                </a:lnTo>
                <a:lnTo>
                  <a:pt x="1302900" y="319298"/>
                </a:lnTo>
                <a:lnTo>
                  <a:pt x="1275465" y="280630"/>
                </a:lnTo>
                <a:lnTo>
                  <a:pt x="1245142" y="243458"/>
                </a:lnTo>
                <a:lnTo>
                  <a:pt x="1211931" y="207930"/>
                </a:lnTo>
                <a:lnTo>
                  <a:pt x="1176402" y="174719"/>
                </a:lnTo>
                <a:lnTo>
                  <a:pt x="1139228" y="144396"/>
                </a:lnTo>
                <a:lnTo>
                  <a:pt x="1100559" y="116961"/>
                </a:lnTo>
                <a:lnTo>
                  <a:pt x="1060545" y="92413"/>
                </a:lnTo>
                <a:lnTo>
                  <a:pt x="1019334" y="70754"/>
                </a:lnTo>
                <a:lnTo>
                  <a:pt x="977077" y="51982"/>
                </a:lnTo>
                <a:lnTo>
                  <a:pt x="933922" y="36099"/>
                </a:lnTo>
                <a:lnTo>
                  <a:pt x="890020" y="23103"/>
                </a:lnTo>
                <a:lnTo>
                  <a:pt x="845520" y="12995"/>
                </a:lnTo>
                <a:lnTo>
                  <a:pt x="800571" y="5775"/>
                </a:lnTo>
                <a:lnTo>
                  <a:pt x="755324" y="1443"/>
                </a:lnTo>
                <a:lnTo>
                  <a:pt x="709927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68239" y="2446045"/>
            <a:ext cx="1419860" cy="1419860"/>
          </a:xfrm>
          <a:custGeom>
            <a:avLst/>
            <a:gdLst/>
            <a:ahLst/>
            <a:cxnLst/>
            <a:rect l="l" t="t" r="r" b="b"/>
            <a:pathLst>
              <a:path w="1419860" h="1419860">
                <a:moveTo>
                  <a:pt x="1211926" y="207933"/>
                </a:moveTo>
                <a:lnTo>
                  <a:pt x="1245138" y="243461"/>
                </a:lnTo>
                <a:lnTo>
                  <a:pt x="1275463" y="280633"/>
                </a:lnTo>
                <a:lnTo>
                  <a:pt x="1302899" y="319301"/>
                </a:lnTo>
                <a:lnTo>
                  <a:pt x="1327447" y="359315"/>
                </a:lnTo>
                <a:lnTo>
                  <a:pt x="1349107" y="400525"/>
                </a:lnTo>
                <a:lnTo>
                  <a:pt x="1367879" y="442782"/>
                </a:lnTo>
                <a:lnTo>
                  <a:pt x="1383763" y="485936"/>
                </a:lnTo>
                <a:lnTo>
                  <a:pt x="1396759" y="529837"/>
                </a:lnTo>
                <a:lnTo>
                  <a:pt x="1406868" y="574337"/>
                </a:lnTo>
                <a:lnTo>
                  <a:pt x="1414088" y="619285"/>
                </a:lnTo>
                <a:lnTo>
                  <a:pt x="1418420" y="664533"/>
                </a:lnTo>
                <a:lnTo>
                  <a:pt x="1419864" y="709929"/>
                </a:lnTo>
                <a:lnTo>
                  <a:pt x="1418420" y="755326"/>
                </a:lnTo>
                <a:lnTo>
                  <a:pt x="1414088" y="800574"/>
                </a:lnTo>
                <a:lnTo>
                  <a:pt x="1406868" y="845522"/>
                </a:lnTo>
                <a:lnTo>
                  <a:pt x="1396759" y="890022"/>
                </a:lnTo>
                <a:lnTo>
                  <a:pt x="1383763" y="933923"/>
                </a:lnTo>
                <a:lnTo>
                  <a:pt x="1367879" y="977077"/>
                </a:lnTo>
                <a:lnTo>
                  <a:pt x="1349107" y="1019334"/>
                </a:lnTo>
                <a:lnTo>
                  <a:pt x="1327447" y="1060544"/>
                </a:lnTo>
                <a:lnTo>
                  <a:pt x="1302899" y="1100558"/>
                </a:lnTo>
                <a:lnTo>
                  <a:pt x="1275463" y="1139226"/>
                </a:lnTo>
                <a:lnTo>
                  <a:pt x="1245138" y="1176398"/>
                </a:lnTo>
                <a:lnTo>
                  <a:pt x="1211926" y="1211926"/>
                </a:lnTo>
                <a:lnTo>
                  <a:pt x="1176398" y="1245138"/>
                </a:lnTo>
                <a:lnTo>
                  <a:pt x="1139226" y="1275463"/>
                </a:lnTo>
                <a:lnTo>
                  <a:pt x="1100558" y="1302899"/>
                </a:lnTo>
                <a:lnTo>
                  <a:pt x="1060544" y="1327447"/>
                </a:lnTo>
                <a:lnTo>
                  <a:pt x="1019334" y="1349107"/>
                </a:lnTo>
                <a:lnTo>
                  <a:pt x="977077" y="1367879"/>
                </a:lnTo>
                <a:lnTo>
                  <a:pt x="933923" y="1383763"/>
                </a:lnTo>
                <a:lnTo>
                  <a:pt x="890022" y="1396759"/>
                </a:lnTo>
                <a:lnTo>
                  <a:pt x="845522" y="1406868"/>
                </a:lnTo>
                <a:lnTo>
                  <a:pt x="800574" y="1414088"/>
                </a:lnTo>
                <a:lnTo>
                  <a:pt x="755326" y="1418420"/>
                </a:lnTo>
                <a:lnTo>
                  <a:pt x="709930" y="1419864"/>
                </a:lnTo>
                <a:lnTo>
                  <a:pt x="664533" y="1418420"/>
                </a:lnTo>
                <a:lnTo>
                  <a:pt x="619285" y="1414088"/>
                </a:lnTo>
                <a:lnTo>
                  <a:pt x="574337" y="1406868"/>
                </a:lnTo>
                <a:lnTo>
                  <a:pt x="529837" y="1396759"/>
                </a:lnTo>
                <a:lnTo>
                  <a:pt x="485936" y="1383763"/>
                </a:lnTo>
                <a:lnTo>
                  <a:pt x="442782" y="1367879"/>
                </a:lnTo>
                <a:lnTo>
                  <a:pt x="400525" y="1349107"/>
                </a:lnTo>
                <a:lnTo>
                  <a:pt x="359315" y="1327447"/>
                </a:lnTo>
                <a:lnTo>
                  <a:pt x="319301" y="1302899"/>
                </a:lnTo>
                <a:lnTo>
                  <a:pt x="280633" y="1275463"/>
                </a:lnTo>
                <a:lnTo>
                  <a:pt x="243461" y="1245138"/>
                </a:lnTo>
                <a:lnTo>
                  <a:pt x="207933" y="1211926"/>
                </a:lnTo>
                <a:lnTo>
                  <a:pt x="174721" y="1176398"/>
                </a:lnTo>
                <a:lnTo>
                  <a:pt x="144398" y="1139226"/>
                </a:lnTo>
                <a:lnTo>
                  <a:pt x="116962" y="1100558"/>
                </a:lnTo>
                <a:lnTo>
                  <a:pt x="92414" y="1060544"/>
                </a:lnTo>
                <a:lnTo>
                  <a:pt x="70754" y="1019334"/>
                </a:lnTo>
                <a:lnTo>
                  <a:pt x="51983" y="977077"/>
                </a:lnTo>
                <a:lnTo>
                  <a:pt x="36099" y="933923"/>
                </a:lnTo>
                <a:lnTo>
                  <a:pt x="23103" y="890022"/>
                </a:lnTo>
                <a:lnTo>
                  <a:pt x="12995" y="845522"/>
                </a:lnTo>
                <a:lnTo>
                  <a:pt x="5775" y="800574"/>
                </a:lnTo>
                <a:lnTo>
                  <a:pt x="1443" y="755326"/>
                </a:lnTo>
                <a:lnTo>
                  <a:pt x="0" y="709930"/>
                </a:lnTo>
                <a:lnTo>
                  <a:pt x="1443" y="664533"/>
                </a:lnTo>
                <a:lnTo>
                  <a:pt x="5775" y="619285"/>
                </a:lnTo>
                <a:lnTo>
                  <a:pt x="12995" y="574337"/>
                </a:lnTo>
                <a:lnTo>
                  <a:pt x="23103" y="529837"/>
                </a:lnTo>
                <a:lnTo>
                  <a:pt x="36099" y="485936"/>
                </a:lnTo>
                <a:lnTo>
                  <a:pt x="51983" y="442782"/>
                </a:lnTo>
                <a:lnTo>
                  <a:pt x="70754" y="400525"/>
                </a:lnTo>
                <a:lnTo>
                  <a:pt x="92414" y="359315"/>
                </a:lnTo>
                <a:lnTo>
                  <a:pt x="116962" y="319301"/>
                </a:lnTo>
                <a:lnTo>
                  <a:pt x="144398" y="280633"/>
                </a:lnTo>
                <a:lnTo>
                  <a:pt x="174721" y="243461"/>
                </a:lnTo>
                <a:lnTo>
                  <a:pt x="207933" y="207933"/>
                </a:lnTo>
                <a:lnTo>
                  <a:pt x="243461" y="174721"/>
                </a:lnTo>
                <a:lnTo>
                  <a:pt x="280633" y="144398"/>
                </a:lnTo>
                <a:lnTo>
                  <a:pt x="319301" y="116962"/>
                </a:lnTo>
                <a:lnTo>
                  <a:pt x="359315" y="92414"/>
                </a:lnTo>
                <a:lnTo>
                  <a:pt x="400525" y="70754"/>
                </a:lnTo>
                <a:lnTo>
                  <a:pt x="442782" y="51983"/>
                </a:lnTo>
                <a:lnTo>
                  <a:pt x="485936" y="36099"/>
                </a:lnTo>
                <a:lnTo>
                  <a:pt x="529837" y="23103"/>
                </a:lnTo>
                <a:lnTo>
                  <a:pt x="574337" y="12995"/>
                </a:lnTo>
                <a:lnTo>
                  <a:pt x="619285" y="5775"/>
                </a:lnTo>
                <a:lnTo>
                  <a:pt x="664533" y="1443"/>
                </a:lnTo>
                <a:lnTo>
                  <a:pt x="709929" y="0"/>
                </a:lnTo>
                <a:lnTo>
                  <a:pt x="755326" y="1443"/>
                </a:lnTo>
                <a:lnTo>
                  <a:pt x="800574" y="5775"/>
                </a:lnTo>
                <a:lnTo>
                  <a:pt x="845522" y="12995"/>
                </a:lnTo>
                <a:lnTo>
                  <a:pt x="890022" y="23103"/>
                </a:lnTo>
                <a:lnTo>
                  <a:pt x="933923" y="36099"/>
                </a:lnTo>
                <a:lnTo>
                  <a:pt x="977077" y="51983"/>
                </a:lnTo>
                <a:lnTo>
                  <a:pt x="1019334" y="70754"/>
                </a:lnTo>
                <a:lnTo>
                  <a:pt x="1060544" y="92414"/>
                </a:lnTo>
                <a:lnTo>
                  <a:pt x="1100558" y="116962"/>
                </a:lnTo>
                <a:lnTo>
                  <a:pt x="1139226" y="144398"/>
                </a:lnTo>
                <a:lnTo>
                  <a:pt x="1176398" y="174721"/>
                </a:lnTo>
                <a:lnTo>
                  <a:pt x="1211926" y="207933"/>
                </a:lnTo>
                <a:close/>
              </a:path>
            </a:pathLst>
          </a:custGeom>
          <a:ln w="101600">
            <a:solidFill>
              <a:srgbClr val="FFFF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692400" y="2717800"/>
            <a:ext cx="224028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695" dirty="0">
                <a:solidFill>
                  <a:srgbClr val="F3B431"/>
                </a:solidFill>
                <a:latin typeface="Malgun Gothic"/>
                <a:cs typeface="Malgun Gothic"/>
              </a:rPr>
              <a:t>사용법</a:t>
            </a:r>
            <a:r>
              <a:rPr sz="5000" spc="-204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5000" spc="114" dirty="0">
                <a:solidFill>
                  <a:srgbClr val="F3B431"/>
                </a:solidFill>
                <a:latin typeface="Malgun Gothic"/>
                <a:cs typeface="Malgun Gothic"/>
              </a:rPr>
              <a:t>2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89600" y="2870098"/>
            <a:ext cx="6056630" cy="991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7100" marR="5080" indent="-914400">
              <a:lnSpc>
                <a:spcPct val="102800"/>
              </a:lnSpc>
            </a:pPr>
            <a:r>
              <a:rPr sz="3000" spc="20" dirty="0">
                <a:solidFill>
                  <a:srgbClr val="F3B431"/>
                </a:solidFill>
                <a:latin typeface="Malgun Gothic"/>
                <a:cs typeface="Malgun Gothic"/>
              </a:rPr>
              <a:t>for </a:t>
            </a:r>
            <a:r>
              <a:rPr sz="3000" spc="-490" dirty="0">
                <a:latin typeface="Malgun Gothic"/>
                <a:cs typeface="Malgun Gothic"/>
              </a:rPr>
              <a:t>타깃식별자 </a:t>
            </a:r>
            <a:r>
              <a:rPr sz="3000" spc="-75" dirty="0">
                <a:solidFill>
                  <a:srgbClr val="F3B431"/>
                </a:solidFill>
                <a:latin typeface="Malgun Gothic"/>
                <a:cs typeface="Malgun Gothic"/>
              </a:rPr>
              <a:t>in </a:t>
            </a:r>
            <a:r>
              <a:rPr sz="3000" spc="-105" dirty="0">
                <a:latin typeface="Malgun Gothic"/>
                <a:cs typeface="Malgun Gothic"/>
              </a:rPr>
              <a:t>range(num1,num2) </a:t>
            </a:r>
            <a:r>
              <a:rPr sz="3000" spc="-30" dirty="0">
                <a:solidFill>
                  <a:srgbClr val="F3B431"/>
                </a:solidFill>
                <a:latin typeface="Malgun Gothic"/>
                <a:cs typeface="Malgun Gothic"/>
              </a:rPr>
              <a:t>:  </a:t>
            </a:r>
            <a:r>
              <a:rPr sz="3000" spc="-465" dirty="0">
                <a:latin typeface="Malgun Gothic"/>
                <a:cs typeface="Malgun Gothic"/>
              </a:rPr>
              <a:t>실행코드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82900" y="4038600"/>
            <a:ext cx="153162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120" dirty="0">
                <a:solidFill>
                  <a:srgbClr val="E9775A"/>
                </a:solidFill>
                <a:latin typeface="Malgun Gothic"/>
                <a:cs typeface="Malgun Gothic"/>
              </a:rPr>
              <a:t>w</a:t>
            </a:r>
            <a:r>
              <a:rPr sz="5000" spc="-320" dirty="0">
                <a:solidFill>
                  <a:srgbClr val="E9775A"/>
                </a:solidFill>
                <a:latin typeface="Malgun Gothic"/>
                <a:cs typeface="Malgun Gothic"/>
              </a:rPr>
              <a:t>h</a:t>
            </a:r>
            <a:r>
              <a:rPr sz="5000" spc="355" dirty="0">
                <a:solidFill>
                  <a:srgbClr val="E9775A"/>
                </a:solidFill>
                <a:latin typeface="Malgun Gothic"/>
                <a:cs typeface="Malgun Gothic"/>
              </a:rPr>
              <a:t>y?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2800" y="5397500"/>
            <a:ext cx="6524625" cy="276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00" spc="-125" dirty="0">
                <a:solidFill>
                  <a:srgbClr val="F3B431"/>
                </a:solidFill>
                <a:latin typeface="Malgun Gothic"/>
                <a:cs typeface="Malgun Gothic"/>
              </a:rPr>
              <a:t>range(num1,</a:t>
            </a:r>
            <a:r>
              <a:rPr sz="3300" spc="-145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3300" spc="-95" dirty="0">
                <a:solidFill>
                  <a:srgbClr val="F3B431"/>
                </a:solidFill>
                <a:latin typeface="Malgun Gothic"/>
                <a:cs typeface="Malgun Gothic"/>
              </a:rPr>
              <a:t>num2)</a:t>
            </a:r>
            <a:endParaRPr sz="3300">
              <a:latin typeface="Malgun Gothic"/>
              <a:cs typeface="Malgun Gothic"/>
            </a:endParaRPr>
          </a:p>
          <a:p>
            <a:pPr marL="76200" marR="5080" indent="241300">
              <a:lnSpc>
                <a:spcPts val="5900"/>
              </a:lnSpc>
              <a:spcBef>
                <a:spcPts val="320"/>
              </a:spcBef>
            </a:pPr>
            <a:r>
              <a:rPr sz="3300" spc="-585" dirty="0">
                <a:latin typeface="Malgun Gothic"/>
                <a:cs typeface="Malgun Gothic"/>
              </a:rPr>
              <a:t>= </a:t>
            </a:r>
            <a:r>
              <a:rPr sz="3300" spc="-415" dirty="0">
                <a:solidFill>
                  <a:srgbClr val="F3B431"/>
                </a:solidFill>
                <a:latin typeface="Malgun Gothic"/>
                <a:cs typeface="Malgun Gothic"/>
              </a:rPr>
              <a:t>num1</a:t>
            </a:r>
            <a:r>
              <a:rPr sz="3300" spc="-415" dirty="0">
                <a:latin typeface="Malgun Gothic"/>
                <a:cs typeface="Malgun Gothic"/>
              </a:rPr>
              <a:t>부터 </a:t>
            </a:r>
            <a:r>
              <a:rPr sz="3300" spc="-250" dirty="0">
                <a:solidFill>
                  <a:srgbClr val="F3B431"/>
                </a:solidFill>
                <a:latin typeface="Malgun Gothic"/>
                <a:cs typeface="Malgun Gothic"/>
              </a:rPr>
              <a:t>num2</a:t>
            </a:r>
            <a:r>
              <a:rPr sz="3300" spc="-250" dirty="0">
                <a:latin typeface="Malgun Gothic"/>
                <a:cs typeface="Malgun Gothic"/>
              </a:rPr>
              <a:t>전 </a:t>
            </a:r>
            <a:r>
              <a:rPr sz="3300" spc="-565" dirty="0">
                <a:latin typeface="Malgun Gothic"/>
                <a:cs typeface="Malgun Gothic"/>
              </a:rPr>
              <a:t>까지 </a:t>
            </a:r>
            <a:r>
              <a:rPr sz="3300" spc="-515" dirty="0">
                <a:latin typeface="Malgun Gothic"/>
                <a:cs typeface="Malgun Gothic"/>
              </a:rPr>
              <a:t>리스트생성  </a:t>
            </a:r>
            <a:r>
              <a:rPr sz="3300" spc="-40" dirty="0">
                <a:solidFill>
                  <a:srgbClr val="F3B431"/>
                </a:solidFill>
                <a:latin typeface="Malgun Gothic"/>
                <a:cs typeface="Malgun Gothic"/>
              </a:rPr>
              <a:t>range(1,5)</a:t>
            </a:r>
            <a:endParaRPr sz="3300">
              <a:latin typeface="Malgun Gothic"/>
              <a:cs typeface="Malgun Gothic"/>
            </a:endParaRPr>
          </a:p>
          <a:p>
            <a:pPr marL="368300">
              <a:lnSpc>
                <a:spcPct val="100000"/>
              </a:lnSpc>
              <a:spcBef>
                <a:spcPts val="1320"/>
              </a:spcBef>
            </a:pPr>
            <a:r>
              <a:rPr sz="3300" spc="-585" dirty="0">
                <a:latin typeface="Malgun Gothic"/>
                <a:cs typeface="Malgun Gothic"/>
              </a:rPr>
              <a:t>=  </a:t>
            </a:r>
            <a:r>
              <a:rPr sz="3300" spc="105" dirty="0">
                <a:latin typeface="Malgun Gothic"/>
                <a:cs typeface="Malgun Gothic"/>
              </a:rPr>
              <a:t>[ </a:t>
            </a:r>
            <a:r>
              <a:rPr sz="3300" spc="-320" dirty="0">
                <a:latin typeface="Malgun Gothic"/>
                <a:cs typeface="Malgun Gothic"/>
              </a:rPr>
              <a:t>1, </a:t>
            </a:r>
            <a:r>
              <a:rPr sz="3300" spc="30" dirty="0">
                <a:latin typeface="Malgun Gothic"/>
                <a:cs typeface="Malgun Gothic"/>
              </a:rPr>
              <a:t>2, </a:t>
            </a:r>
            <a:r>
              <a:rPr sz="3300" dirty="0">
                <a:latin typeface="Malgun Gothic"/>
                <a:cs typeface="Malgun Gothic"/>
              </a:rPr>
              <a:t>3, </a:t>
            </a:r>
            <a:r>
              <a:rPr sz="3300" spc="295" dirty="0">
                <a:latin typeface="Malgun Gothic"/>
                <a:cs typeface="Malgun Gothic"/>
              </a:rPr>
              <a:t>4</a:t>
            </a:r>
            <a:r>
              <a:rPr sz="3300" spc="-335" dirty="0">
                <a:latin typeface="Malgun Gothic"/>
                <a:cs typeface="Malgun Gothic"/>
              </a:rPr>
              <a:t> </a:t>
            </a:r>
            <a:r>
              <a:rPr sz="3300" spc="105" dirty="0">
                <a:latin typeface="Malgun Gothic"/>
                <a:cs typeface="Malgun Gothic"/>
              </a:rPr>
              <a:t>]</a:t>
            </a:r>
            <a:endParaRPr sz="33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32800" y="4826127"/>
            <a:ext cx="2754630" cy="833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8500" marR="5080" indent="-685800">
              <a:lnSpc>
                <a:spcPct val="103299"/>
              </a:lnSpc>
            </a:pPr>
            <a:r>
              <a:rPr sz="2500" spc="15" dirty="0">
                <a:solidFill>
                  <a:srgbClr val="F3B431"/>
                </a:solidFill>
                <a:latin typeface="Malgun Gothic"/>
                <a:cs typeface="Malgun Gothic"/>
              </a:rPr>
              <a:t>for </a:t>
            </a:r>
            <a:r>
              <a:rPr sz="2500" spc="-55" dirty="0">
                <a:latin typeface="Malgun Gothic"/>
                <a:cs typeface="Malgun Gothic"/>
              </a:rPr>
              <a:t>i </a:t>
            </a:r>
            <a:r>
              <a:rPr sz="2500" spc="-60" dirty="0">
                <a:solidFill>
                  <a:srgbClr val="F3B431"/>
                </a:solidFill>
                <a:latin typeface="Malgun Gothic"/>
                <a:cs typeface="Malgun Gothic"/>
              </a:rPr>
              <a:t>in </a:t>
            </a:r>
            <a:r>
              <a:rPr sz="2500" spc="80" dirty="0">
                <a:latin typeface="Malgun Gothic"/>
                <a:cs typeface="Malgun Gothic"/>
              </a:rPr>
              <a:t>[ </a:t>
            </a:r>
            <a:r>
              <a:rPr sz="2500" spc="-245" dirty="0">
                <a:latin typeface="Malgun Gothic"/>
                <a:cs typeface="Malgun Gothic"/>
              </a:rPr>
              <a:t>1, </a:t>
            </a:r>
            <a:r>
              <a:rPr sz="2500" spc="20" dirty="0">
                <a:latin typeface="Malgun Gothic"/>
                <a:cs typeface="Malgun Gothic"/>
              </a:rPr>
              <a:t>2, </a:t>
            </a:r>
            <a:r>
              <a:rPr sz="2500" dirty="0">
                <a:latin typeface="Malgun Gothic"/>
                <a:cs typeface="Malgun Gothic"/>
              </a:rPr>
              <a:t>3, </a:t>
            </a:r>
            <a:r>
              <a:rPr sz="2500" spc="150" dirty="0">
                <a:latin typeface="Malgun Gothic"/>
                <a:cs typeface="Malgun Gothic"/>
              </a:rPr>
              <a:t>4]</a:t>
            </a:r>
            <a:r>
              <a:rPr sz="2500" spc="-250" dirty="0">
                <a:latin typeface="Malgun Gothic"/>
                <a:cs typeface="Malgun Gothic"/>
              </a:rPr>
              <a:t> </a:t>
            </a:r>
            <a:r>
              <a:rPr sz="2500" spc="-25" dirty="0">
                <a:latin typeface="Malgun Gothic"/>
                <a:cs typeface="Malgun Gothic"/>
              </a:rPr>
              <a:t>:  </a:t>
            </a:r>
            <a:r>
              <a:rPr sz="2500" spc="40" dirty="0">
                <a:latin typeface="Malgun Gothic"/>
                <a:cs typeface="Malgun Gothic"/>
              </a:rPr>
              <a:t>print(i)</a:t>
            </a:r>
            <a:endParaRPr sz="2500">
              <a:latin typeface="Malgun Gothic"/>
              <a:cs typeface="Malgun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458731" y="4798047"/>
            <a:ext cx="494665" cy="494665"/>
          </a:xfrm>
          <a:custGeom>
            <a:avLst/>
            <a:gdLst/>
            <a:ahLst/>
            <a:cxnLst/>
            <a:rect l="l" t="t" r="r" b="b"/>
            <a:pathLst>
              <a:path w="494665" h="494664">
                <a:moveTo>
                  <a:pt x="421897" y="72386"/>
                </a:moveTo>
                <a:lnTo>
                  <a:pt x="453566" y="111155"/>
                </a:lnTo>
                <a:lnTo>
                  <a:pt x="476187" y="154142"/>
                </a:lnTo>
                <a:lnTo>
                  <a:pt x="489759" y="199939"/>
                </a:lnTo>
                <a:lnTo>
                  <a:pt x="494284" y="247142"/>
                </a:lnTo>
                <a:lnTo>
                  <a:pt x="489759" y="294344"/>
                </a:lnTo>
                <a:lnTo>
                  <a:pt x="476187" y="340141"/>
                </a:lnTo>
                <a:lnTo>
                  <a:pt x="453566" y="383128"/>
                </a:lnTo>
                <a:lnTo>
                  <a:pt x="421897" y="421897"/>
                </a:lnTo>
                <a:lnTo>
                  <a:pt x="383128" y="453566"/>
                </a:lnTo>
                <a:lnTo>
                  <a:pt x="340141" y="476187"/>
                </a:lnTo>
                <a:lnTo>
                  <a:pt x="294344" y="489759"/>
                </a:lnTo>
                <a:lnTo>
                  <a:pt x="247142" y="494284"/>
                </a:lnTo>
                <a:lnTo>
                  <a:pt x="199939" y="489759"/>
                </a:lnTo>
                <a:lnTo>
                  <a:pt x="154142" y="476187"/>
                </a:lnTo>
                <a:lnTo>
                  <a:pt x="111155" y="453566"/>
                </a:lnTo>
                <a:lnTo>
                  <a:pt x="72386" y="421897"/>
                </a:lnTo>
                <a:lnTo>
                  <a:pt x="40717" y="383128"/>
                </a:lnTo>
                <a:lnTo>
                  <a:pt x="18096" y="340141"/>
                </a:lnTo>
                <a:lnTo>
                  <a:pt x="4524" y="294344"/>
                </a:lnTo>
                <a:lnTo>
                  <a:pt x="0" y="247142"/>
                </a:lnTo>
                <a:lnTo>
                  <a:pt x="4524" y="199939"/>
                </a:lnTo>
                <a:lnTo>
                  <a:pt x="18096" y="154142"/>
                </a:lnTo>
                <a:lnTo>
                  <a:pt x="40717" y="111155"/>
                </a:lnTo>
                <a:lnTo>
                  <a:pt x="72386" y="72386"/>
                </a:lnTo>
                <a:lnTo>
                  <a:pt x="111155" y="40717"/>
                </a:lnTo>
                <a:lnTo>
                  <a:pt x="154142" y="18096"/>
                </a:lnTo>
                <a:lnTo>
                  <a:pt x="199939" y="4524"/>
                </a:lnTo>
                <a:lnTo>
                  <a:pt x="247142" y="0"/>
                </a:lnTo>
                <a:lnTo>
                  <a:pt x="294344" y="4524"/>
                </a:lnTo>
                <a:lnTo>
                  <a:pt x="340141" y="18096"/>
                </a:lnTo>
                <a:lnTo>
                  <a:pt x="383128" y="40717"/>
                </a:lnTo>
                <a:lnTo>
                  <a:pt x="421897" y="72386"/>
                </a:lnTo>
                <a:close/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277460" y="4597588"/>
            <a:ext cx="365760" cy="176530"/>
          </a:xfrm>
          <a:custGeom>
            <a:avLst/>
            <a:gdLst/>
            <a:ahLst/>
            <a:cxnLst/>
            <a:rect l="l" t="t" r="r" b="b"/>
            <a:pathLst>
              <a:path w="365759" h="176529">
                <a:moveTo>
                  <a:pt x="0" y="62026"/>
                </a:moveTo>
                <a:lnTo>
                  <a:pt x="24902" y="42330"/>
                </a:lnTo>
                <a:lnTo>
                  <a:pt x="70627" y="20370"/>
                </a:lnTo>
                <a:lnTo>
                  <a:pt x="113753" y="6259"/>
                </a:lnTo>
                <a:lnTo>
                  <a:pt x="154281" y="0"/>
                </a:lnTo>
                <a:lnTo>
                  <a:pt x="192211" y="1590"/>
                </a:lnTo>
                <a:lnTo>
                  <a:pt x="260275" y="28319"/>
                </a:lnTo>
                <a:lnTo>
                  <a:pt x="290410" y="53459"/>
                </a:lnTo>
                <a:lnTo>
                  <a:pt x="317948" y="86448"/>
                </a:lnTo>
                <a:lnTo>
                  <a:pt x="342887" y="127286"/>
                </a:lnTo>
                <a:lnTo>
                  <a:pt x="365230" y="175974"/>
                </a:lnTo>
              </a:path>
            </a:pathLst>
          </a:custGeom>
          <a:ln w="63499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099156" y="4538319"/>
            <a:ext cx="283845" cy="262890"/>
          </a:xfrm>
          <a:custGeom>
            <a:avLst/>
            <a:gdLst/>
            <a:ahLst/>
            <a:cxnLst/>
            <a:rect l="l" t="t" r="r" b="b"/>
            <a:pathLst>
              <a:path w="283845" h="262889">
                <a:moveTo>
                  <a:pt x="122847" y="0"/>
                </a:moveTo>
                <a:lnTo>
                  <a:pt x="0" y="262318"/>
                </a:lnTo>
                <a:lnTo>
                  <a:pt x="283565" y="203212"/>
                </a:lnTo>
                <a:lnTo>
                  <a:pt x="122847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432800" y="5981827"/>
            <a:ext cx="2754630" cy="833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8500" marR="5080" indent="-685800">
              <a:lnSpc>
                <a:spcPct val="103299"/>
              </a:lnSpc>
            </a:pPr>
            <a:r>
              <a:rPr sz="2500" spc="15" dirty="0">
                <a:solidFill>
                  <a:srgbClr val="F3B431"/>
                </a:solidFill>
                <a:latin typeface="Malgun Gothic"/>
                <a:cs typeface="Malgun Gothic"/>
              </a:rPr>
              <a:t>for </a:t>
            </a:r>
            <a:r>
              <a:rPr sz="2500" spc="-55" dirty="0">
                <a:latin typeface="Malgun Gothic"/>
                <a:cs typeface="Malgun Gothic"/>
              </a:rPr>
              <a:t>i </a:t>
            </a:r>
            <a:r>
              <a:rPr sz="2500" spc="-60" dirty="0">
                <a:solidFill>
                  <a:srgbClr val="F3B431"/>
                </a:solidFill>
                <a:latin typeface="Malgun Gothic"/>
                <a:cs typeface="Malgun Gothic"/>
              </a:rPr>
              <a:t>in </a:t>
            </a:r>
            <a:r>
              <a:rPr sz="2500" spc="80" dirty="0">
                <a:latin typeface="Malgun Gothic"/>
                <a:cs typeface="Malgun Gothic"/>
              </a:rPr>
              <a:t>[ </a:t>
            </a:r>
            <a:r>
              <a:rPr sz="2500" spc="-245" dirty="0">
                <a:latin typeface="Malgun Gothic"/>
                <a:cs typeface="Malgun Gothic"/>
              </a:rPr>
              <a:t>1, </a:t>
            </a:r>
            <a:r>
              <a:rPr sz="2500" spc="20" dirty="0">
                <a:latin typeface="Malgun Gothic"/>
                <a:cs typeface="Malgun Gothic"/>
              </a:rPr>
              <a:t>2, </a:t>
            </a:r>
            <a:r>
              <a:rPr sz="2500" dirty="0">
                <a:latin typeface="Malgun Gothic"/>
                <a:cs typeface="Malgun Gothic"/>
              </a:rPr>
              <a:t>3, </a:t>
            </a:r>
            <a:r>
              <a:rPr sz="2500" spc="150" dirty="0">
                <a:latin typeface="Malgun Gothic"/>
                <a:cs typeface="Malgun Gothic"/>
              </a:rPr>
              <a:t>4]</a:t>
            </a:r>
            <a:r>
              <a:rPr sz="2500" spc="-250" dirty="0">
                <a:latin typeface="Malgun Gothic"/>
                <a:cs typeface="Malgun Gothic"/>
              </a:rPr>
              <a:t> </a:t>
            </a:r>
            <a:r>
              <a:rPr sz="2500" spc="-25" dirty="0">
                <a:latin typeface="Malgun Gothic"/>
                <a:cs typeface="Malgun Gothic"/>
              </a:rPr>
              <a:t>:  </a:t>
            </a:r>
            <a:r>
              <a:rPr sz="2500" spc="40" dirty="0">
                <a:latin typeface="Malgun Gothic"/>
                <a:cs typeface="Malgun Gothic"/>
              </a:rPr>
              <a:t>print(i)</a:t>
            </a:r>
            <a:endParaRPr sz="2500">
              <a:latin typeface="Malgun Gothic"/>
              <a:cs typeface="Malgun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820668" y="5934862"/>
            <a:ext cx="494665" cy="494665"/>
          </a:xfrm>
          <a:custGeom>
            <a:avLst/>
            <a:gdLst/>
            <a:ahLst/>
            <a:cxnLst/>
            <a:rect l="l" t="t" r="r" b="b"/>
            <a:pathLst>
              <a:path w="494665" h="494664">
                <a:moveTo>
                  <a:pt x="421897" y="72386"/>
                </a:moveTo>
                <a:lnTo>
                  <a:pt x="453566" y="111155"/>
                </a:lnTo>
                <a:lnTo>
                  <a:pt x="476187" y="154142"/>
                </a:lnTo>
                <a:lnTo>
                  <a:pt x="489759" y="199939"/>
                </a:lnTo>
                <a:lnTo>
                  <a:pt x="494284" y="247142"/>
                </a:lnTo>
                <a:lnTo>
                  <a:pt x="489759" y="294344"/>
                </a:lnTo>
                <a:lnTo>
                  <a:pt x="476187" y="340141"/>
                </a:lnTo>
                <a:lnTo>
                  <a:pt x="453566" y="383128"/>
                </a:lnTo>
                <a:lnTo>
                  <a:pt x="421897" y="421897"/>
                </a:lnTo>
                <a:lnTo>
                  <a:pt x="383128" y="453566"/>
                </a:lnTo>
                <a:lnTo>
                  <a:pt x="340141" y="476187"/>
                </a:lnTo>
                <a:lnTo>
                  <a:pt x="294344" y="489759"/>
                </a:lnTo>
                <a:lnTo>
                  <a:pt x="247142" y="494284"/>
                </a:lnTo>
                <a:lnTo>
                  <a:pt x="199939" y="489759"/>
                </a:lnTo>
                <a:lnTo>
                  <a:pt x="154142" y="476187"/>
                </a:lnTo>
                <a:lnTo>
                  <a:pt x="111155" y="453566"/>
                </a:lnTo>
                <a:lnTo>
                  <a:pt x="72386" y="421897"/>
                </a:lnTo>
                <a:lnTo>
                  <a:pt x="40717" y="383128"/>
                </a:lnTo>
                <a:lnTo>
                  <a:pt x="18096" y="340141"/>
                </a:lnTo>
                <a:lnTo>
                  <a:pt x="4524" y="294344"/>
                </a:lnTo>
                <a:lnTo>
                  <a:pt x="0" y="247142"/>
                </a:lnTo>
                <a:lnTo>
                  <a:pt x="4524" y="199939"/>
                </a:lnTo>
                <a:lnTo>
                  <a:pt x="18096" y="154142"/>
                </a:lnTo>
                <a:lnTo>
                  <a:pt x="40717" y="111155"/>
                </a:lnTo>
                <a:lnTo>
                  <a:pt x="72386" y="72386"/>
                </a:lnTo>
                <a:lnTo>
                  <a:pt x="111155" y="40717"/>
                </a:lnTo>
                <a:lnTo>
                  <a:pt x="154142" y="18096"/>
                </a:lnTo>
                <a:lnTo>
                  <a:pt x="199939" y="4524"/>
                </a:lnTo>
                <a:lnTo>
                  <a:pt x="247142" y="0"/>
                </a:lnTo>
                <a:lnTo>
                  <a:pt x="294344" y="4524"/>
                </a:lnTo>
                <a:lnTo>
                  <a:pt x="340141" y="18096"/>
                </a:lnTo>
                <a:lnTo>
                  <a:pt x="383128" y="40717"/>
                </a:lnTo>
                <a:lnTo>
                  <a:pt x="421897" y="72386"/>
                </a:lnTo>
                <a:close/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275718" y="5698953"/>
            <a:ext cx="666115" cy="234315"/>
          </a:xfrm>
          <a:custGeom>
            <a:avLst/>
            <a:gdLst/>
            <a:ahLst/>
            <a:cxnLst/>
            <a:rect l="l" t="t" r="r" b="b"/>
            <a:pathLst>
              <a:path w="666115" h="234314">
                <a:moveTo>
                  <a:pt x="0" y="116726"/>
                </a:moveTo>
                <a:lnTo>
                  <a:pt x="72441" y="68247"/>
                </a:lnTo>
                <a:lnTo>
                  <a:pt x="119198" y="44710"/>
                </a:lnTo>
                <a:lnTo>
                  <a:pt x="164930" y="26117"/>
                </a:lnTo>
                <a:lnTo>
                  <a:pt x="209635" y="12467"/>
                </a:lnTo>
                <a:lnTo>
                  <a:pt x="253313" y="3762"/>
                </a:lnTo>
                <a:lnTo>
                  <a:pt x="295966" y="0"/>
                </a:lnTo>
                <a:lnTo>
                  <a:pt x="337593" y="1181"/>
                </a:lnTo>
                <a:lnTo>
                  <a:pt x="378194" y="7306"/>
                </a:lnTo>
                <a:lnTo>
                  <a:pt x="417769" y="18374"/>
                </a:lnTo>
                <a:lnTo>
                  <a:pt x="456317" y="34387"/>
                </a:lnTo>
                <a:lnTo>
                  <a:pt x="493840" y="55342"/>
                </a:lnTo>
                <a:lnTo>
                  <a:pt x="530337" y="81241"/>
                </a:lnTo>
                <a:lnTo>
                  <a:pt x="565808" y="112084"/>
                </a:lnTo>
                <a:lnTo>
                  <a:pt x="600253" y="147870"/>
                </a:lnTo>
                <a:lnTo>
                  <a:pt x="633673" y="188600"/>
                </a:lnTo>
                <a:lnTo>
                  <a:pt x="666066" y="234273"/>
                </a:lnTo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99156" y="5695073"/>
            <a:ext cx="283210" cy="264160"/>
          </a:xfrm>
          <a:custGeom>
            <a:avLst/>
            <a:gdLst/>
            <a:ahLst/>
            <a:cxnLst/>
            <a:rect l="l" t="t" r="r" b="b"/>
            <a:pathLst>
              <a:path w="283209" h="264160">
                <a:moveTo>
                  <a:pt x="119621" y="0"/>
                </a:moveTo>
                <a:lnTo>
                  <a:pt x="0" y="263804"/>
                </a:lnTo>
                <a:lnTo>
                  <a:pt x="282816" y="201218"/>
                </a:lnTo>
                <a:lnTo>
                  <a:pt x="119621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432800" y="7162927"/>
            <a:ext cx="2754630" cy="833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8500" marR="5080" indent="-685800">
              <a:lnSpc>
                <a:spcPct val="103299"/>
              </a:lnSpc>
            </a:pPr>
            <a:r>
              <a:rPr sz="2500" spc="15" dirty="0">
                <a:solidFill>
                  <a:srgbClr val="F3B431"/>
                </a:solidFill>
                <a:latin typeface="Malgun Gothic"/>
                <a:cs typeface="Malgun Gothic"/>
              </a:rPr>
              <a:t>for </a:t>
            </a:r>
            <a:r>
              <a:rPr sz="2500" spc="-55" dirty="0">
                <a:latin typeface="Malgun Gothic"/>
                <a:cs typeface="Malgun Gothic"/>
              </a:rPr>
              <a:t>i </a:t>
            </a:r>
            <a:r>
              <a:rPr sz="2500" spc="-60" dirty="0">
                <a:solidFill>
                  <a:srgbClr val="F3B431"/>
                </a:solidFill>
                <a:latin typeface="Malgun Gothic"/>
                <a:cs typeface="Malgun Gothic"/>
              </a:rPr>
              <a:t>in </a:t>
            </a:r>
            <a:r>
              <a:rPr sz="2500" spc="80" dirty="0">
                <a:latin typeface="Malgun Gothic"/>
                <a:cs typeface="Malgun Gothic"/>
              </a:rPr>
              <a:t>[ </a:t>
            </a:r>
            <a:r>
              <a:rPr sz="2500" spc="-245" dirty="0">
                <a:latin typeface="Malgun Gothic"/>
                <a:cs typeface="Malgun Gothic"/>
              </a:rPr>
              <a:t>1, </a:t>
            </a:r>
            <a:r>
              <a:rPr sz="2500" spc="20" dirty="0">
                <a:latin typeface="Malgun Gothic"/>
                <a:cs typeface="Malgun Gothic"/>
              </a:rPr>
              <a:t>2, </a:t>
            </a:r>
            <a:r>
              <a:rPr sz="2500" dirty="0">
                <a:latin typeface="Malgun Gothic"/>
                <a:cs typeface="Malgun Gothic"/>
              </a:rPr>
              <a:t>3, </a:t>
            </a:r>
            <a:r>
              <a:rPr sz="2500" spc="150" dirty="0">
                <a:latin typeface="Malgun Gothic"/>
                <a:cs typeface="Malgun Gothic"/>
              </a:rPr>
              <a:t>4]</a:t>
            </a:r>
            <a:r>
              <a:rPr sz="2500" spc="-250" dirty="0">
                <a:latin typeface="Malgun Gothic"/>
                <a:cs typeface="Malgun Gothic"/>
              </a:rPr>
              <a:t> </a:t>
            </a:r>
            <a:r>
              <a:rPr sz="2500" spc="-25" dirty="0">
                <a:latin typeface="Malgun Gothic"/>
                <a:cs typeface="Malgun Gothic"/>
              </a:rPr>
              <a:t>:  </a:t>
            </a:r>
            <a:r>
              <a:rPr sz="2500" spc="40" dirty="0">
                <a:latin typeface="Malgun Gothic"/>
                <a:cs typeface="Malgun Gothic"/>
              </a:rPr>
              <a:t>print(i)</a:t>
            </a:r>
            <a:endParaRPr sz="2500">
              <a:latin typeface="Malgun Gothic"/>
              <a:cs typeface="Malgun Gothic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232529" y="7153986"/>
            <a:ext cx="494665" cy="494665"/>
          </a:xfrm>
          <a:custGeom>
            <a:avLst/>
            <a:gdLst/>
            <a:ahLst/>
            <a:cxnLst/>
            <a:rect l="l" t="t" r="r" b="b"/>
            <a:pathLst>
              <a:path w="494665" h="494665">
                <a:moveTo>
                  <a:pt x="421897" y="72386"/>
                </a:moveTo>
                <a:lnTo>
                  <a:pt x="453566" y="111155"/>
                </a:lnTo>
                <a:lnTo>
                  <a:pt x="476187" y="154142"/>
                </a:lnTo>
                <a:lnTo>
                  <a:pt x="489759" y="199939"/>
                </a:lnTo>
                <a:lnTo>
                  <a:pt x="494284" y="247142"/>
                </a:lnTo>
                <a:lnTo>
                  <a:pt x="489759" y="294344"/>
                </a:lnTo>
                <a:lnTo>
                  <a:pt x="476187" y="340141"/>
                </a:lnTo>
                <a:lnTo>
                  <a:pt x="453566" y="383128"/>
                </a:lnTo>
                <a:lnTo>
                  <a:pt x="421897" y="421897"/>
                </a:lnTo>
                <a:lnTo>
                  <a:pt x="383128" y="453566"/>
                </a:lnTo>
                <a:lnTo>
                  <a:pt x="340141" y="476187"/>
                </a:lnTo>
                <a:lnTo>
                  <a:pt x="294344" y="489759"/>
                </a:lnTo>
                <a:lnTo>
                  <a:pt x="247142" y="494284"/>
                </a:lnTo>
                <a:lnTo>
                  <a:pt x="199939" y="489759"/>
                </a:lnTo>
                <a:lnTo>
                  <a:pt x="154142" y="476187"/>
                </a:lnTo>
                <a:lnTo>
                  <a:pt x="111155" y="453566"/>
                </a:lnTo>
                <a:lnTo>
                  <a:pt x="72386" y="421897"/>
                </a:lnTo>
                <a:lnTo>
                  <a:pt x="40717" y="383128"/>
                </a:lnTo>
                <a:lnTo>
                  <a:pt x="18096" y="340141"/>
                </a:lnTo>
                <a:lnTo>
                  <a:pt x="4524" y="294344"/>
                </a:lnTo>
                <a:lnTo>
                  <a:pt x="0" y="247142"/>
                </a:lnTo>
                <a:lnTo>
                  <a:pt x="4524" y="199939"/>
                </a:lnTo>
                <a:lnTo>
                  <a:pt x="18096" y="154142"/>
                </a:lnTo>
                <a:lnTo>
                  <a:pt x="40717" y="111155"/>
                </a:lnTo>
                <a:lnTo>
                  <a:pt x="72386" y="72386"/>
                </a:lnTo>
                <a:lnTo>
                  <a:pt x="111155" y="40717"/>
                </a:lnTo>
                <a:lnTo>
                  <a:pt x="154142" y="18096"/>
                </a:lnTo>
                <a:lnTo>
                  <a:pt x="199939" y="4524"/>
                </a:lnTo>
                <a:lnTo>
                  <a:pt x="247142" y="0"/>
                </a:lnTo>
                <a:lnTo>
                  <a:pt x="294344" y="4524"/>
                </a:lnTo>
                <a:lnTo>
                  <a:pt x="340141" y="18096"/>
                </a:lnTo>
                <a:lnTo>
                  <a:pt x="383128" y="40717"/>
                </a:lnTo>
                <a:lnTo>
                  <a:pt x="421897" y="72386"/>
                </a:lnTo>
                <a:close/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294355" y="6923463"/>
            <a:ext cx="994410" cy="274955"/>
          </a:xfrm>
          <a:custGeom>
            <a:avLst/>
            <a:gdLst/>
            <a:ahLst/>
            <a:cxnLst/>
            <a:rect l="l" t="t" r="r" b="b"/>
            <a:pathLst>
              <a:path w="994409" h="274954">
                <a:moveTo>
                  <a:pt x="0" y="96729"/>
                </a:moveTo>
                <a:lnTo>
                  <a:pt x="72728" y="60954"/>
                </a:lnTo>
                <a:lnTo>
                  <a:pt x="118051" y="44152"/>
                </a:lnTo>
                <a:lnTo>
                  <a:pt x="163228" y="30048"/>
                </a:lnTo>
                <a:lnTo>
                  <a:pt x="208262" y="18642"/>
                </a:lnTo>
                <a:lnTo>
                  <a:pt x="253151" y="9934"/>
                </a:lnTo>
                <a:lnTo>
                  <a:pt x="297895" y="3924"/>
                </a:lnTo>
                <a:lnTo>
                  <a:pt x="342495" y="613"/>
                </a:lnTo>
                <a:lnTo>
                  <a:pt x="386951" y="0"/>
                </a:lnTo>
                <a:lnTo>
                  <a:pt x="431262" y="2084"/>
                </a:lnTo>
                <a:lnTo>
                  <a:pt x="475429" y="6867"/>
                </a:lnTo>
                <a:lnTo>
                  <a:pt x="519452" y="14348"/>
                </a:lnTo>
                <a:lnTo>
                  <a:pt x="563331" y="24527"/>
                </a:lnTo>
                <a:lnTo>
                  <a:pt x="607065" y="37404"/>
                </a:lnTo>
                <a:lnTo>
                  <a:pt x="650655" y="52979"/>
                </a:lnTo>
                <a:lnTo>
                  <a:pt x="694101" y="71252"/>
                </a:lnTo>
                <a:lnTo>
                  <a:pt x="737403" y="92223"/>
                </a:lnTo>
                <a:lnTo>
                  <a:pt x="780561" y="115892"/>
                </a:lnTo>
                <a:lnTo>
                  <a:pt x="823574" y="142259"/>
                </a:lnTo>
                <a:lnTo>
                  <a:pt x="866444" y="171324"/>
                </a:lnTo>
                <a:lnTo>
                  <a:pt x="909169" y="203087"/>
                </a:lnTo>
                <a:lnTo>
                  <a:pt x="951751" y="237547"/>
                </a:lnTo>
                <a:lnTo>
                  <a:pt x="994189" y="274706"/>
                </a:lnTo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099156" y="6892683"/>
            <a:ext cx="288925" cy="244475"/>
          </a:xfrm>
          <a:custGeom>
            <a:avLst/>
            <a:gdLst/>
            <a:ahLst/>
            <a:cxnLst/>
            <a:rect l="l" t="t" r="r" b="b"/>
            <a:pathLst>
              <a:path w="288925" h="244475">
                <a:moveTo>
                  <a:pt x="156057" y="0"/>
                </a:moveTo>
                <a:lnTo>
                  <a:pt x="0" y="244030"/>
                </a:lnTo>
                <a:lnTo>
                  <a:pt x="288848" y="222465"/>
                </a:lnTo>
                <a:lnTo>
                  <a:pt x="156057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432800" y="8318627"/>
            <a:ext cx="2754630" cy="833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8500" marR="5080" indent="-685800">
              <a:lnSpc>
                <a:spcPct val="103299"/>
              </a:lnSpc>
            </a:pPr>
            <a:r>
              <a:rPr sz="2500" spc="15" dirty="0">
                <a:solidFill>
                  <a:srgbClr val="F3B431"/>
                </a:solidFill>
                <a:latin typeface="Malgun Gothic"/>
                <a:cs typeface="Malgun Gothic"/>
              </a:rPr>
              <a:t>for </a:t>
            </a:r>
            <a:r>
              <a:rPr sz="2500" spc="-55" dirty="0">
                <a:latin typeface="Malgun Gothic"/>
                <a:cs typeface="Malgun Gothic"/>
              </a:rPr>
              <a:t>i </a:t>
            </a:r>
            <a:r>
              <a:rPr sz="2500" spc="-60" dirty="0">
                <a:solidFill>
                  <a:srgbClr val="F3B431"/>
                </a:solidFill>
                <a:latin typeface="Malgun Gothic"/>
                <a:cs typeface="Malgun Gothic"/>
              </a:rPr>
              <a:t>in </a:t>
            </a:r>
            <a:r>
              <a:rPr sz="2500" spc="80" dirty="0">
                <a:latin typeface="Malgun Gothic"/>
                <a:cs typeface="Malgun Gothic"/>
              </a:rPr>
              <a:t>[ </a:t>
            </a:r>
            <a:r>
              <a:rPr sz="2500" spc="-245" dirty="0">
                <a:latin typeface="Malgun Gothic"/>
                <a:cs typeface="Malgun Gothic"/>
              </a:rPr>
              <a:t>1, </a:t>
            </a:r>
            <a:r>
              <a:rPr sz="2500" spc="20" dirty="0">
                <a:latin typeface="Malgun Gothic"/>
                <a:cs typeface="Malgun Gothic"/>
              </a:rPr>
              <a:t>2, </a:t>
            </a:r>
            <a:r>
              <a:rPr sz="2500" dirty="0">
                <a:latin typeface="Malgun Gothic"/>
                <a:cs typeface="Malgun Gothic"/>
              </a:rPr>
              <a:t>3, </a:t>
            </a:r>
            <a:r>
              <a:rPr sz="2500" spc="150" dirty="0">
                <a:latin typeface="Malgun Gothic"/>
                <a:cs typeface="Malgun Gothic"/>
              </a:rPr>
              <a:t>4]</a:t>
            </a:r>
            <a:r>
              <a:rPr sz="2500" spc="-250" dirty="0">
                <a:latin typeface="Malgun Gothic"/>
                <a:cs typeface="Malgun Gothic"/>
              </a:rPr>
              <a:t> </a:t>
            </a:r>
            <a:r>
              <a:rPr sz="2500" spc="-25" dirty="0">
                <a:latin typeface="Malgun Gothic"/>
                <a:cs typeface="Malgun Gothic"/>
              </a:rPr>
              <a:t>:  </a:t>
            </a:r>
            <a:r>
              <a:rPr sz="2500" spc="40" dirty="0">
                <a:latin typeface="Malgun Gothic"/>
                <a:cs typeface="Malgun Gothic"/>
              </a:rPr>
              <a:t>print(i)</a:t>
            </a:r>
            <a:endParaRPr sz="2500">
              <a:latin typeface="Malgun Gothic"/>
              <a:cs typeface="Malgun Gothic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532071" y="8283409"/>
            <a:ext cx="494665" cy="494665"/>
          </a:xfrm>
          <a:custGeom>
            <a:avLst/>
            <a:gdLst/>
            <a:ahLst/>
            <a:cxnLst/>
            <a:rect l="l" t="t" r="r" b="b"/>
            <a:pathLst>
              <a:path w="494665" h="494665">
                <a:moveTo>
                  <a:pt x="421897" y="72386"/>
                </a:moveTo>
                <a:lnTo>
                  <a:pt x="453566" y="111155"/>
                </a:lnTo>
                <a:lnTo>
                  <a:pt x="476187" y="154142"/>
                </a:lnTo>
                <a:lnTo>
                  <a:pt x="489759" y="199939"/>
                </a:lnTo>
                <a:lnTo>
                  <a:pt x="494284" y="247142"/>
                </a:lnTo>
                <a:lnTo>
                  <a:pt x="489759" y="294344"/>
                </a:lnTo>
                <a:lnTo>
                  <a:pt x="476187" y="340141"/>
                </a:lnTo>
                <a:lnTo>
                  <a:pt x="453566" y="383128"/>
                </a:lnTo>
                <a:lnTo>
                  <a:pt x="421897" y="421897"/>
                </a:lnTo>
                <a:lnTo>
                  <a:pt x="383128" y="453566"/>
                </a:lnTo>
                <a:lnTo>
                  <a:pt x="340141" y="476187"/>
                </a:lnTo>
                <a:lnTo>
                  <a:pt x="294344" y="489759"/>
                </a:lnTo>
                <a:lnTo>
                  <a:pt x="247142" y="494284"/>
                </a:lnTo>
                <a:lnTo>
                  <a:pt x="199939" y="489759"/>
                </a:lnTo>
                <a:lnTo>
                  <a:pt x="154142" y="476187"/>
                </a:lnTo>
                <a:lnTo>
                  <a:pt x="111155" y="453566"/>
                </a:lnTo>
                <a:lnTo>
                  <a:pt x="72386" y="421897"/>
                </a:lnTo>
                <a:lnTo>
                  <a:pt x="40717" y="383128"/>
                </a:lnTo>
                <a:lnTo>
                  <a:pt x="18096" y="340141"/>
                </a:lnTo>
                <a:lnTo>
                  <a:pt x="4524" y="294344"/>
                </a:lnTo>
                <a:lnTo>
                  <a:pt x="0" y="247142"/>
                </a:lnTo>
                <a:lnTo>
                  <a:pt x="4524" y="199939"/>
                </a:lnTo>
                <a:lnTo>
                  <a:pt x="18096" y="154142"/>
                </a:lnTo>
                <a:lnTo>
                  <a:pt x="40717" y="111155"/>
                </a:lnTo>
                <a:lnTo>
                  <a:pt x="72386" y="72386"/>
                </a:lnTo>
                <a:lnTo>
                  <a:pt x="111155" y="40717"/>
                </a:lnTo>
                <a:lnTo>
                  <a:pt x="154142" y="18096"/>
                </a:lnTo>
                <a:lnTo>
                  <a:pt x="199939" y="4524"/>
                </a:lnTo>
                <a:lnTo>
                  <a:pt x="247142" y="0"/>
                </a:lnTo>
                <a:lnTo>
                  <a:pt x="294344" y="4524"/>
                </a:lnTo>
                <a:lnTo>
                  <a:pt x="340141" y="18096"/>
                </a:lnTo>
                <a:lnTo>
                  <a:pt x="383128" y="40717"/>
                </a:lnTo>
                <a:lnTo>
                  <a:pt x="421897" y="72386"/>
                </a:lnTo>
                <a:close/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295474" y="8034318"/>
            <a:ext cx="1285240" cy="300990"/>
          </a:xfrm>
          <a:custGeom>
            <a:avLst/>
            <a:gdLst/>
            <a:ahLst/>
            <a:cxnLst/>
            <a:rect l="l" t="t" r="r" b="b"/>
            <a:pathLst>
              <a:path w="1285240" h="300990">
                <a:moveTo>
                  <a:pt x="0" y="146013"/>
                </a:moveTo>
                <a:lnTo>
                  <a:pt x="75249" y="107646"/>
                </a:lnTo>
                <a:lnTo>
                  <a:pt x="122862" y="87396"/>
                </a:lnTo>
                <a:lnTo>
                  <a:pt x="170259" y="69254"/>
                </a:lnTo>
                <a:lnTo>
                  <a:pt x="217440" y="53220"/>
                </a:lnTo>
                <a:lnTo>
                  <a:pt x="264404" y="39294"/>
                </a:lnTo>
                <a:lnTo>
                  <a:pt x="311152" y="27476"/>
                </a:lnTo>
                <a:lnTo>
                  <a:pt x="357683" y="17765"/>
                </a:lnTo>
                <a:lnTo>
                  <a:pt x="403998" y="10162"/>
                </a:lnTo>
                <a:lnTo>
                  <a:pt x="450097" y="4667"/>
                </a:lnTo>
                <a:lnTo>
                  <a:pt x="495979" y="1279"/>
                </a:lnTo>
                <a:lnTo>
                  <a:pt x="541645" y="0"/>
                </a:lnTo>
                <a:lnTo>
                  <a:pt x="587095" y="827"/>
                </a:lnTo>
                <a:lnTo>
                  <a:pt x="632328" y="3763"/>
                </a:lnTo>
                <a:lnTo>
                  <a:pt x="677345" y="8806"/>
                </a:lnTo>
                <a:lnTo>
                  <a:pt x="722146" y="15957"/>
                </a:lnTo>
                <a:lnTo>
                  <a:pt x="766731" y="25216"/>
                </a:lnTo>
                <a:lnTo>
                  <a:pt x="811099" y="36583"/>
                </a:lnTo>
                <a:lnTo>
                  <a:pt x="855251" y="50057"/>
                </a:lnTo>
                <a:lnTo>
                  <a:pt x="899187" y="65638"/>
                </a:lnTo>
                <a:lnTo>
                  <a:pt x="942907" y="83328"/>
                </a:lnTo>
                <a:lnTo>
                  <a:pt x="986410" y="103125"/>
                </a:lnTo>
                <a:lnTo>
                  <a:pt x="1029698" y="125029"/>
                </a:lnTo>
                <a:lnTo>
                  <a:pt x="1072769" y="149041"/>
                </a:lnTo>
                <a:lnTo>
                  <a:pt x="1115624" y="175161"/>
                </a:lnTo>
                <a:lnTo>
                  <a:pt x="1158263" y="203389"/>
                </a:lnTo>
                <a:lnTo>
                  <a:pt x="1200685" y="233724"/>
                </a:lnTo>
                <a:lnTo>
                  <a:pt x="1242892" y="266166"/>
                </a:lnTo>
                <a:lnTo>
                  <a:pt x="1284883" y="300716"/>
                </a:lnTo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099156" y="8052448"/>
            <a:ext cx="289560" cy="242570"/>
          </a:xfrm>
          <a:custGeom>
            <a:avLst/>
            <a:gdLst/>
            <a:ahLst/>
            <a:cxnLst/>
            <a:rect l="l" t="t" r="r" b="b"/>
            <a:pathLst>
              <a:path w="289559" h="242570">
                <a:moveTo>
                  <a:pt x="158419" y="0"/>
                </a:moveTo>
                <a:lnTo>
                  <a:pt x="0" y="242506"/>
                </a:lnTo>
                <a:lnTo>
                  <a:pt x="289051" y="223735"/>
                </a:lnTo>
                <a:lnTo>
                  <a:pt x="158419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235200" y="520700"/>
            <a:ext cx="2643505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1A3A5E"/>
                </a:solidFill>
                <a:latin typeface="Malgun Gothic"/>
                <a:cs typeface="Malgun Gothic"/>
              </a:rPr>
              <a:t>반복문</a:t>
            </a:r>
            <a:endParaRPr sz="5000">
              <a:latin typeface="Malgun Gothic"/>
              <a:cs typeface="Malgun Gothic"/>
            </a:endParaRPr>
          </a:p>
          <a:p>
            <a:pPr marL="50800">
              <a:lnSpc>
                <a:spcPct val="100000"/>
              </a:lnSpc>
              <a:spcBef>
                <a:spcPts val="300"/>
              </a:spcBef>
            </a:pPr>
            <a:r>
              <a:rPr sz="2000" spc="-375" dirty="0">
                <a:solidFill>
                  <a:srgbClr val="797979"/>
                </a:solidFill>
                <a:latin typeface="Malgun Gothic"/>
                <a:cs typeface="Malgun Gothic"/>
              </a:rPr>
              <a:t>반복문이란?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5" dirty="0">
                <a:latin typeface="Malgun Gothic"/>
                <a:cs typeface="Malgun Gothic"/>
              </a:rPr>
              <a:t>반복문</a:t>
            </a:r>
            <a:r>
              <a:rPr sz="2000" b="1" spc="-455" dirty="0">
                <a:solidFill>
                  <a:srgbClr val="030303"/>
                </a:solidFill>
                <a:latin typeface="Malgun Gothic"/>
                <a:cs typeface="Malgun Gothic"/>
              </a:rPr>
              <a:t>의</a:t>
            </a:r>
            <a:r>
              <a:rPr sz="2000" b="1" spc="-290" dirty="0">
                <a:solidFill>
                  <a:srgbClr val="030303"/>
                </a:solidFill>
                <a:latin typeface="Malgun Gothic"/>
                <a:cs typeface="Malgun Gothic"/>
              </a:rPr>
              <a:t> </a:t>
            </a:r>
            <a:r>
              <a:rPr sz="2000" b="1" spc="-459" dirty="0">
                <a:solidFill>
                  <a:srgbClr val="030303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08000" y="266700"/>
            <a:ext cx="1734820" cy="3226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45" dirty="0">
                <a:solidFill>
                  <a:srgbClr val="1A3A5E"/>
                </a:solidFill>
                <a:latin typeface="Malgun Gothic"/>
                <a:cs typeface="Malgun Gothic"/>
              </a:rPr>
              <a:t>08</a:t>
            </a:r>
            <a:endParaRPr sz="10000">
              <a:latin typeface="Malgun Gothic"/>
              <a:cs typeface="Malgun Gothic"/>
            </a:endParaRPr>
          </a:p>
          <a:p>
            <a:pPr marL="1016000">
              <a:lnSpc>
                <a:spcPct val="100000"/>
              </a:lnSpc>
              <a:spcBef>
                <a:spcPts val="7700"/>
              </a:spcBef>
            </a:pPr>
            <a:r>
              <a:rPr sz="4300" spc="30" dirty="0">
                <a:solidFill>
                  <a:srgbClr val="FFFFFF"/>
                </a:solidFill>
                <a:latin typeface="Malgun Gothic"/>
                <a:cs typeface="Malgun Gothic"/>
              </a:rPr>
              <a:t>for</a:t>
            </a:r>
            <a:endParaRPr sz="43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68239" y="2446051"/>
            <a:ext cx="1419860" cy="1419860"/>
          </a:xfrm>
          <a:custGeom>
            <a:avLst/>
            <a:gdLst/>
            <a:ahLst/>
            <a:cxnLst/>
            <a:rect l="l" t="t" r="r" b="b"/>
            <a:pathLst>
              <a:path w="1419860" h="1419860">
                <a:moveTo>
                  <a:pt x="709927" y="0"/>
                </a:moveTo>
                <a:lnTo>
                  <a:pt x="664530" y="1443"/>
                </a:lnTo>
                <a:lnTo>
                  <a:pt x="619282" y="5775"/>
                </a:lnTo>
                <a:lnTo>
                  <a:pt x="574334" y="12995"/>
                </a:lnTo>
                <a:lnTo>
                  <a:pt x="529834" y="23103"/>
                </a:lnTo>
                <a:lnTo>
                  <a:pt x="485933" y="36099"/>
                </a:lnTo>
                <a:lnTo>
                  <a:pt x="442779" y="51982"/>
                </a:lnTo>
                <a:lnTo>
                  <a:pt x="400523" y="70754"/>
                </a:lnTo>
                <a:lnTo>
                  <a:pt x="359313" y="92413"/>
                </a:lnTo>
                <a:lnTo>
                  <a:pt x="319299" y="116961"/>
                </a:lnTo>
                <a:lnTo>
                  <a:pt x="280632" y="144396"/>
                </a:lnTo>
                <a:lnTo>
                  <a:pt x="243460" y="174719"/>
                </a:lnTo>
                <a:lnTo>
                  <a:pt x="207932" y="207930"/>
                </a:lnTo>
                <a:lnTo>
                  <a:pt x="174721" y="243458"/>
                </a:lnTo>
                <a:lnTo>
                  <a:pt x="144397" y="280630"/>
                </a:lnTo>
                <a:lnTo>
                  <a:pt x="116962" y="319298"/>
                </a:lnTo>
                <a:lnTo>
                  <a:pt x="92414" y="359311"/>
                </a:lnTo>
                <a:lnTo>
                  <a:pt x="70754" y="400521"/>
                </a:lnTo>
                <a:lnTo>
                  <a:pt x="51983" y="442777"/>
                </a:lnTo>
                <a:lnTo>
                  <a:pt x="36099" y="485931"/>
                </a:lnTo>
                <a:lnTo>
                  <a:pt x="23103" y="529832"/>
                </a:lnTo>
                <a:lnTo>
                  <a:pt x="12995" y="574332"/>
                </a:lnTo>
                <a:lnTo>
                  <a:pt x="5775" y="619280"/>
                </a:lnTo>
                <a:lnTo>
                  <a:pt x="1443" y="664528"/>
                </a:lnTo>
                <a:lnTo>
                  <a:pt x="0" y="709925"/>
                </a:lnTo>
                <a:lnTo>
                  <a:pt x="1443" y="755322"/>
                </a:lnTo>
                <a:lnTo>
                  <a:pt x="5775" y="800569"/>
                </a:lnTo>
                <a:lnTo>
                  <a:pt x="12995" y="845518"/>
                </a:lnTo>
                <a:lnTo>
                  <a:pt x="23103" y="890018"/>
                </a:lnTo>
                <a:lnTo>
                  <a:pt x="36099" y="933920"/>
                </a:lnTo>
                <a:lnTo>
                  <a:pt x="51983" y="977075"/>
                </a:lnTo>
                <a:lnTo>
                  <a:pt x="70754" y="1019332"/>
                </a:lnTo>
                <a:lnTo>
                  <a:pt x="92414" y="1060543"/>
                </a:lnTo>
                <a:lnTo>
                  <a:pt x="116962" y="1100557"/>
                </a:lnTo>
                <a:lnTo>
                  <a:pt x="144397" y="1139226"/>
                </a:lnTo>
                <a:lnTo>
                  <a:pt x="174721" y="1176400"/>
                </a:lnTo>
                <a:lnTo>
                  <a:pt x="207932" y="1211929"/>
                </a:lnTo>
                <a:lnTo>
                  <a:pt x="243460" y="1245140"/>
                </a:lnTo>
                <a:lnTo>
                  <a:pt x="280632" y="1275463"/>
                </a:lnTo>
                <a:lnTo>
                  <a:pt x="319299" y="1302898"/>
                </a:lnTo>
                <a:lnTo>
                  <a:pt x="359313" y="1327446"/>
                </a:lnTo>
                <a:lnTo>
                  <a:pt x="400523" y="1349105"/>
                </a:lnTo>
                <a:lnTo>
                  <a:pt x="442779" y="1367877"/>
                </a:lnTo>
                <a:lnTo>
                  <a:pt x="485933" y="1383760"/>
                </a:lnTo>
                <a:lnTo>
                  <a:pt x="529834" y="1396756"/>
                </a:lnTo>
                <a:lnTo>
                  <a:pt x="574334" y="1406864"/>
                </a:lnTo>
                <a:lnTo>
                  <a:pt x="619282" y="1414084"/>
                </a:lnTo>
                <a:lnTo>
                  <a:pt x="664530" y="1418416"/>
                </a:lnTo>
                <a:lnTo>
                  <a:pt x="709927" y="1419860"/>
                </a:lnTo>
                <a:lnTo>
                  <a:pt x="755324" y="1418416"/>
                </a:lnTo>
                <a:lnTo>
                  <a:pt x="800571" y="1414084"/>
                </a:lnTo>
                <a:lnTo>
                  <a:pt x="845520" y="1406864"/>
                </a:lnTo>
                <a:lnTo>
                  <a:pt x="890020" y="1396756"/>
                </a:lnTo>
                <a:lnTo>
                  <a:pt x="933922" y="1383760"/>
                </a:lnTo>
                <a:lnTo>
                  <a:pt x="977077" y="1367877"/>
                </a:lnTo>
                <a:lnTo>
                  <a:pt x="1019334" y="1349105"/>
                </a:lnTo>
                <a:lnTo>
                  <a:pt x="1060545" y="1327446"/>
                </a:lnTo>
                <a:lnTo>
                  <a:pt x="1100559" y="1302898"/>
                </a:lnTo>
                <a:lnTo>
                  <a:pt x="1139228" y="1275463"/>
                </a:lnTo>
                <a:lnTo>
                  <a:pt x="1176402" y="1245140"/>
                </a:lnTo>
                <a:lnTo>
                  <a:pt x="1211931" y="1211929"/>
                </a:lnTo>
                <a:lnTo>
                  <a:pt x="1245142" y="1176400"/>
                </a:lnTo>
                <a:lnTo>
                  <a:pt x="1275465" y="1139226"/>
                </a:lnTo>
                <a:lnTo>
                  <a:pt x="1302900" y="1100557"/>
                </a:lnTo>
                <a:lnTo>
                  <a:pt x="1327448" y="1060543"/>
                </a:lnTo>
                <a:lnTo>
                  <a:pt x="1349107" y="1019332"/>
                </a:lnTo>
                <a:lnTo>
                  <a:pt x="1367879" y="977075"/>
                </a:lnTo>
                <a:lnTo>
                  <a:pt x="1383762" y="933920"/>
                </a:lnTo>
                <a:lnTo>
                  <a:pt x="1396758" y="890018"/>
                </a:lnTo>
                <a:lnTo>
                  <a:pt x="1406866" y="845518"/>
                </a:lnTo>
                <a:lnTo>
                  <a:pt x="1414086" y="800569"/>
                </a:lnTo>
                <a:lnTo>
                  <a:pt x="1418417" y="755322"/>
                </a:lnTo>
                <a:lnTo>
                  <a:pt x="1419861" y="709925"/>
                </a:lnTo>
                <a:lnTo>
                  <a:pt x="1418417" y="664528"/>
                </a:lnTo>
                <a:lnTo>
                  <a:pt x="1414086" y="619280"/>
                </a:lnTo>
                <a:lnTo>
                  <a:pt x="1406866" y="574332"/>
                </a:lnTo>
                <a:lnTo>
                  <a:pt x="1396758" y="529832"/>
                </a:lnTo>
                <a:lnTo>
                  <a:pt x="1383762" y="485931"/>
                </a:lnTo>
                <a:lnTo>
                  <a:pt x="1367879" y="442777"/>
                </a:lnTo>
                <a:lnTo>
                  <a:pt x="1349107" y="400521"/>
                </a:lnTo>
                <a:lnTo>
                  <a:pt x="1327448" y="359311"/>
                </a:lnTo>
                <a:lnTo>
                  <a:pt x="1302900" y="319298"/>
                </a:lnTo>
                <a:lnTo>
                  <a:pt x="1275465" y="280630"/>
                </a:lnTo>
                <a:lnTo>
                  <a:pt x="1245142" y="243458"/>
                </a:lnTo>
                <a:lnTo>
                  <a:pt x="1211931" y="207930"/>
                </a:lnTo>
                <a:lnTo>
                  <a:pt x="1176402" y="174719"/>
                </a:lnTo>
                <a:lnTo>
                  <a:pt x="1139228" y="144396"/>
                </a:lnTo>
                <a:lnTo>
                  <a:pt x="1100559" y="116961"/>
                </a:lnTo>
                <a:lnTo>
                  <a:pt x="1060545" y="92413"/>
                </a:lnTo>
                <a:lnTo>
                  <a:pt x="1019334" y="70754"/>
                </a:lnTo>
                <a:lnTo>
                  <a:pt x="977077" y="51982"/>
                </a:lnTo>
                <a:lnTo>
                  <a:pt x="933922" y="36099"/>
                </a:lnTo>
                <a:lnTo>
                  <a:pt x="890020" y="23103"/>
                </a:lnTo>
                <a:lnTo>
                  <a:pt x="845520" y="12995"/>
                </a:lnTo>
                <a:lnTo>
                  <a:pt x="800571" y="5775"/>
                </a:lnTo>
                <a:lnTo>
                  <a:pt x="755324" y="1443"/>
                </a:lnTo>
                <a:lnTo>
                  <a:pt x="709927" y="0"/>
                </a:lnTo>
                <a:close/>
              </a:path>
            </a:pathLst>
          </a:custGeom>
          <a:solidFill>
            <a:srgbClr val="93C0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68239" y="2446045"/>
            <a:ext cx="1419860" cy="1419860"/>
          </a:xfrm>
          <a:custGeom>
            <a:avLst/>
            <a:gdLst/>
            <a:ahLst/>
            <a:cxnLst/>
            <a:rect l="l" t="t" r="r" b="b"/>
            <a:pathLst>
              <a:path w="1419860" h="1419860">
                <a:moveTo>
                  <a:pt x="1211926" y="207933"/>
                </a:moveTo>
                <a:lnTo>
                  <a:pt x="1245138" y="243461"/>
                </a:lnTo>
                <a:lnTo>
                  <a:pt x="1275463" y="280633"/>
                </a:lnTo>
                <a:lnTo>
                  <a:pt x="1302899" y="319301"/>
                </a:lnTo>
                <a:lnTo>
                  <a:pt x="1327447" y="359315"/>
                </a:lnTo>
                <a:lnTo>
                  <a:pt x="1349107" y="400525"/>
                </a:lnTo>
                <a:lnTo>
                  <a:pt x="1367879" y="442782"/>
                </a:lnTo>
                <a:lnTo>
                  <a:pt x="1383763" y="485936"/>
                </a:lnTo>
                <a:lnTo>
                  <a:pt x="1396759" y="529837"/>
                </a:lnTo>
                <a:lnTo>
                  <a:pt x="1406868" y="574337"/>
                </a:lnTo>
                <a:lnTo>
                  <a:pt x="1414088" y="619285"/>
                </a:lnTo>
                <a:lnTo>
                  <a:pt x="1418420" y="664533"/>
                </a:lnTo>
                <a:lnTo>
                  <a:pt x="1419864" y="709929"/>
                </a:lnTo>
                <a:lnTo>
                  <a:pt x="1418420" y="755326"/>
                </a:lnTo>
                <a:lnTo>
                  <a:pt x="1414088" y="800574"/>
                </a:lnTo>
                <a:lnTo>
                  <a:pt x="1406868" y="845522"/>
                </a:lnTo>
                <a:lnTo>
                  <a:pt x="1396759" y="890022"/>
                </a:lnTo>
                <a:lnTo>
                  <a:pt x="1383763" y="933923"/>
                </a:lnTo>
                <a:lnTo>
                  <a:pt x="1367879" y="977077"/>
                </a:lnTo>
                <a:lnTo>
                  <a:pt x="1349107" y="1019334"/>
                </a:lnTo>
                <a:lnTo>
                  <a:pt x="1327447" y="1060544"/>
                </a:lnTo>
                <a:lnTo>
                  <a:pt x="1302899" y="1100558"/>
                </a:lnTo>
                <a:lnTo>
                  <a:pt x="1275463" y="1139226"/>
                </a:lnTo>
                <a:lnTo>
                  <a:pt x="1245138" y="1176398"/>
                </a:lnTo>
                <a:lnTo>
                  <a:pt x="1211926" y="1211926"/>
                </a:lnTo>
                <a:lnTo>
                  <a:pt x="1176398" y="1245138"/>
                </a:lnTo>
                <a:lnTo>
                  <a:pt x="1139226" y="1275463"/>
                </a:lnTo>
                <a:lnTo>
                  <a:pt x="1100558" y="1302899"/>
                </a:lnTo>
                <a:lnTo>
                  <a:pt x="1060544" y="1327447"/>
                </a:lnTo>
                <a:lnTo>
                  <a:pt x="1019334" y="1349107"/>
                </a:lnTo>
                <a:lnTo>
                  <a:pt x="977077" y="1367879"/>
                </a:lnTo>
                <a:lnTo>
                  <a:pt x="933923" y="1383763"/>
                </a:lnTo>
                <a:lnTo>
                  <a:pt x="890022" y="1396759"/>
                </a:lnTo>
                <a:lnTo>
                  <a:pt x="845522" y="1406868"/>
                </a:lnTo>
                <a:lnTo>
                  <a:pt x="800574" y="1414088"/>
                </a:lnTo>
                <a:lnTo>
                  <a:pt x="755326" y="1418420"/>
                </a:lnTo>
                <a:lnTo>
                  <a:pt x="709930" y="1419864"/>
                </a:lnTo>
                <a:lnTo>
                  <a:pt x="664533" y="1418420"/>
                </a:lnTo>
                <a:lnTo>
                  <a:pt x="619285" y="1414088"/>
                </a:lnTo>
                <a:lnTo>
                  <a:pt x="574337" y="1406868"/>
                </a:lnTo>
                <a:lnTo>
                  <a:pt x="529837" y="1396759"/>
                </a:lnTo>
                <a:lnTo>
                  <a:pt x="485936" y="1383763"/>
                </a:lnTo>
                <a:lnTo>
                  <a:pt x="442782" y="1367879"/>
                </a:lnTo>
                <a:lnTo>
                  <a:pt x="400525" y="1349107"/>
                </a:lnTo>
                <a:lnTo>
                  <a:pt x="359315" y="1327447"/>
                </a:lnTo>
                <a:lnTo>
                  <a:pt x="319301" y="1302899"/>
                </a:lnTo>
                <a:lnTo>
                  <a:pt x="280633" y="1275463"/>
                </a:lnTo>
                <a:lnTo>
                  <a:pt x="243461" y="1245138"/>
                </a:lnTo>
                <a:lnTo>
                  <a:pt x="207933" y="1211926"/>
                </a:lnTo>
                <a:lnTo>
                  <a:pt x="174721" y="1176398"/>
                </a:lnTo>
                <a:lnTo>
                  <a:pt x="144398" y="1139226"/>
                </a:lnTo>
                <a:lnTo>
                  <a:pt x="116962" y="1100558"/>
                </a:lnTo>
                <a:lnTo>
                  <a:pt x="92414" y="1060544"/>
                </a:lnTo>
                <a:lnTo>
                  <a:pt x="70754" y="1019334"/>
                </a:lnTo>
                <a:lnTo>
                  <a:pt x="51983" y="977077"/>
                </a:lnTo>
                <a:lnTo>
                  <a:pt x="36099" y="933923"/>
                </a:lnTo>
                <a:lnTo>
                  <a:pt x="23103" y="890022"/>
                </a:lnTo>
                <a:lnTo>
                  <a:pt x="12995" y="845522"/>
                </a:lnTo>
                <a:lnTo>
                  <a:pt x="5775" y="800574"/>
                </a:lnTo>
                <a:lnTo>
                  <a:pt x="1443" y="755326"/>
                </a:lnTo>
                <a:lnTo>
                  <a:pt x="0" y="709930"/>
                </a:lnTo>
                <a:lnTo>
                  <a:pt x="1443" y="664533"/>
                </a:lnTo>
                <a:lnTo>
                  <a:pt x="5775" y="619285"/>
                </a:lnTo>
                <a:lnTo>
                  <a:pt x="12995" y="574337"/>
                </a:lnTo>
                <a:lnTo>
                  <a:pt x="23103" y="529837"/>
                </a:lnTo>
                <a:lnTo>
                  <a:pt x="36099" y="485936"/>
                </a:lnTo>
                <a:lnTo>
                  <a:pt x="51983" y="442782"/>
                </a:lnTo>
                <a:lnTo>
                  <a:pt x="70754" y="400525"/>
                </a:lnTo>
                <a:lnTo>
                  <a:pt x="92414" y="359315"/>
                </a:lnTo>
                <a:lnTo>
                  <a:pt x="116962" y="319301"/>
                </a:lnTo>
                <a:lnTo>
                  <a:pt x="144398" y="280633"/>
                </a:lnTo>
                <a:lnTo>
                  <a:pt x="174721" y="243461"/>
                </a:lnTo>
                <a:lnTo>
                  <a:pt x="207933" y="207933"/>
                </a:lnTo>
                <a:lnTo>
                  <a:pt x="243461" y="174721"/>
                </a:lnTo>
                <a:lnTo>
                  <a:pt x="280633" y="144398"/>
                </a:lnTo>
                <a:lnTo>
                  <a:pt x="319301" y="116962"/>
                </a:lnTo>
                <a:lnTo>
                  <a:pt x="359315" y="92414"/>
                </a:lnTo>
                <a:lnTo>
                  <a:pt x="400525" y="70754"/>
                </a:lnTo>
                <a:lnTo>
                  <a:pt x="442782" y="51983"/>
                </a:lnTo>
                <a:lnTo>
                  <a:pt x="485936" y="36099"/>
                </a:lnTo>
                <a:lnTo>
                  <a:pt x="529837" y="23103"/>
                </a:lnTo>
                <a:lnTo>
                  <a:pt x="574337" y="12995"/>
                </a:lnTo>
                <a:lnTo>
                  <a:pt x="619285" y="5775"/>
                </a:lnTo>
                <a:lnTo>
                  <a:pt x="664533" y="1443"/>
                </a:lnTo>
                <a:lnTo>
                  <a:pt x="709929" y="0"/>
                </a:lnTo>
                <a:lnTo>
                  <a:pt x="755326" y="1443"/>
                </a:lnTo>
                <a:lnTo>
                  <a:pt x="800574" y="5775"/>
                </a:lnTo>
                <a:lnTo>
                  <a:pt x="845522" y="12995"/>
                </a:lnTo>
                <a:lnTo>
                  <a:pt x="890022" y="23103"/>
                </a:lnTo>
                <a:lnTo>
                  <a:pt x="933923" y="36099"/>
                </a:lnTo>
                <a:lnTo>
                  <a:pt x="977077" y="51983"/>
                </a:lnTo>
                <a:lnTo>
                  <a:pt x="1019334" y="70754"/>
                </a:lnTo>
                <a:lnTo>
                  <a:pt x="1060544" y="92414"/>
                </a:lnTo>
                <a:lnTo>
                  <a:pt x="1100558" y="116962"/>
                </a:lnTo>
                <a:lnTo>
                  <a:pt x="1139226" y="144398"/>
                </a:lnTo>
                <a:lnTo>
                  <a:pt x="1176398" y="174721"/>
                </a:lnTo>
                <a:lnTo>
                  <a:pt x="1211926" y="207933"/>
                </a:lnTo>
                <a:close/>
              </a:path>
            </a:pathLst>
          </a:custGeom>
          <a:ln w="101600">
            <a:solidFill>
              <a:srgbClr val="FFFF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58900" y="2832100"/>
            <a:ext cx="1033144" cy="591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-55" dirty="0">
                <a:solidFill>
                  <a:srgbClr val="FFFFFF"/>
                </a:solidFill>
                <a:latin typeface="Malgun Gothic"/>
                <a:cs typeface="Malgun Gothic"/>
              </a:rPr>
              <a:t>while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71800" y="2717800"/>
            <a:ext cx="1666239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695" dirty="0">
                <a:solidFill>
                  <a:srgbClr val="93C046"/>
                </a:solidFill>
                <a:latin typeface="Malgun Gothic"/>
                <a:cs typeface="Malgun Gothic"/>
              </a:rPr>
              <a:t>사용법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02400" y="2895600"/>
            <a:ext cx="2724785" cy="641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800" spc="-60" dirty="0">
                <a:solidFill>
                  <a:srgbClr val="93C046"/>
                </a:solidFill>
                <a:latin typeface="Malgun Gothic"/>
                <a:cs typeface="Malgun Gothic"/>
              </a:rPr>
              <a:t>while </a:t>
            </a:r>
            <a:r>
              <a:rPr sz="3800" spc="-690" dirty="0">
                <a:latin typeface="Malgun Gothic"/>
                <a:cs typeface="Malgun Gothic"/>
              </a:rPr>
              <a:t>조건문</a:t>
            </a:r>
            <a:r>
              <a:rPr sz="3800" spc="-195" dirty="0">
                <a:latin typeface="Malgun Gothic"/>
                <a:cs typeface="Malgun Gothic"/>
              </a:rPr>
              <a:t> </a:t>
            </a:r>
            <a:r>
              <a:rPr sz="3800" spc="-35" dirty="0">
                <a:solidFill>
                  <a:srgbClr val="93C046"/>
                </a:solidFill>
                <a:latin typeface="Malgun Gothic"/>
                <a:cs typeface="Malgun Gothic"/>
              </a:rPr>
              <a:t>:</a:t>
            </a:r>
            <a:endParaRPr sz="38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84400" y="4838700"/>
            <a:ext cx="2873375" cy="287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125" dirty="0">
                <a:solidFill>
                  <a:srgbClr val="5DAA6F"/>
                </a:solidFill>
                <a:latin typeface="Malgun Gothic"/>
                <a:cs typeface="Malgun Gothic"/>
              </a:rPr>
              <a:t>ex</a:t>
            </a:r>
            <a:r>
              <a:rPr sz="3000" spc="-160" dirty="0">
                <a:solidFill>
                  <a:srgbClr val="5DAA6F"/>
                </a:solidFill>
                <a:latin typeface="Malgun Gothic"/>
                <a:cs typeface="Malgun Gothic"/>
              </a:rPr>
              <a:t> </a:t>
            </a:r>
            <a:r>
              <a:rPr sz="3000" spc="195" dirty="0">
                <a:solidFill>
                  <a:srgbClr val="5DAA6F"/>
                </a:solidFill>
                <a:latin typeface="Malgun Gothic"/>
                <a:cs typeface="Malgun Gothic"/>
              </a:rPr>
              <a:t>)</a:t>
            </a:r>
            <a:endParaRPr sz="3000">
              <a:latin typeface="Malgun Gothic"/>
              <a:cs typeface="Malgun Gothic"/>
            </a:endParaRPr>
          </a:p>
          <a:p>
            <a:pPr marL="584200">
              <a:lnSpc>
                <a:spcPct val="100000"/>
              </a:lnSpc>
              <a:spcBef>
                <a:spcPts val="1600"/>
              </a:spcBef>
            </a:pPr>
            <a:r>
              <a:rPr sz="3500" spc="-75" dirty="0">
                <a:latin typeface="Malgun Gothic"/>
                <a:cs typeface="Malgun Gothic"/>
              </a:rPr>
              <a:t>i</a:t>
            </a:r>
            <a:r>
              <a:rPr sz="3500" spc="-170" dirty="0">
                <a:latin typeface="Malgun Gothic"/>
                <a:cs typeface="Malgun Gothic"/>
              </a:rPr>
              <a:t> </a:t>
            </a:r>
            <a:r>
              <a:rPr sz="3500" spc="-210" dirty="0">
                <a:latin typeface="Malgun Gothic"/>
                <a:cs typeface="Malgun Gothic"/>
              </a:rPr>
              <a:t>=0</a:t>
            </a:r>
            <a:endParaRPr sz="3500">
              <a:latin typeface="Malgun Gothic"/>
              <a:cs typeface="Malgun Gothic"/>
            </a:endParaRPr>
          </a:p>
          <a:p>
            <a:pPr marL="584200">
              <a:lnSpc>
                <a:spcPct val="100000"/>
              </a:lnSpc>
            </a:pPr>
            <a:r>
              <a:rPr sz="3500" spc="-55" dirty="0">
                <a:solidFill>
                  <a:srgbClr val="93C046"/>
                </a:solidFill>
                <a:latin typeface="Malgun Gothic"/>
                <a:cs typeface="Malgun Gothic"/>
              </a:rPr>
              <a:t>while </a:t>
            </a:r>
            <a:r>
              <a:rPr sz="3500" spc="-75" dirty="0">
                <a:latin typeface="Malgun Gothic"/>
                <a:cs typeface="Malgun Gothic"/>
              </a:rPr>
              <a:t>i </a:t>
            </a:r>
            <a:r>
              <a:rPr sz="3500" spc="-850" dirty="0">
                <a:latin typeface="Malgun Gothic"/>
                <a:cs typeface="Malgun Gothic"/>
              </a:rPr>
              <a:t>&lt;   </a:t>
            </a:r>
            <a:r>
              <a:rPr sz="3500" spc="315" dirty="0">
                <a:latin typeface="Malgun Gothic"/>
                <a:cs typeface="Malgun Gothic"/>
              </a:rPr>
              <a:t>4</a:t>
            </a:r>
            <a:r>
              <a:rPr sz="3500" spc="-185" dirty="0">
                <a:latin typeface="Malgun Gothic"/>
                <a:cs typeface="Malgun Gothic"/>
              </a:rPr>
              <a:t> </a:t>
            </a:r>
            <a:r>
              <a:rPr sz="3500" spc="-35" dirty="0">
                <a:solidFill>
                  <a:srgbClr val="93C046"/>
                </a:solidFill>
                <a:latin typeface="Malgun Gothic"/>
                <a:cs typeface="Malgun Gothic"/>
              </a:rPr>
              <a:t>:</a:t>
            </a:r>
            <a:endParaRPr sz="3500">
              <a:latin typeface="Malgun Gothic"/>
              <a:cs typeface="Malgun Gothic"/>
            </a:endParaRPr>
          </a:p>
          <a:p>
            <a:pPr marL="1270000" marR="212090">
              <a:lnSpc>
                <a:spcPct val="102400"/>
              </a:lnSpc>
            </a:pPr>
            <a:r>
              <a:rPr sz="3500" spc="55" dirty="0">
                <a:latin typeface="Malgun Gothic"/>
                <a:cs typeface="Malgun Gothic"/>
              </a:rPr>
              <a:t>print(i)  </a:t>
            </a:r>
            <a:r>
              <a:rPr sz="3500" spc="-75" dirty="0">
                <a:latin typeface="Malgun Gothic"/>
                <a:cs typeface="Malgun Gothic"/>
              </a:rPr>
              <a:t>i </a:t>
            </a:r>
            <a:r>
              <a:rPr sz="3500" spc="-620" dirty="0">
                <a:latin typeface="Malgun Gothic"/>
                <a:cs typeface="Malgun Gothic"/>
              </a:rPr>
              <a:t>=  </a:t>
            </a:r>
            <a:r>
              <a:rPr sz="3500" spc="-75" dirty="0">
                <a:latin typeface="Malgun Gothic"/>
                <a:cs typeface="Malgun Gothic"/>
              </a:rPr>
              <a:t>i </a:t>
            </a:r>
            <a:r>
              <a:rPr sz="3500" spc="-965" dirty="0">
                <a:latin typeface="Malgun Gothic"/>
                <a:cs typeface="Malgun Gothic"/>
              </a:rPr>
              <a:t>+  </a:t>
            </a:r>
            <a:r>
              <a:rPr sz="3500" spc="-785" dirty="0">
                <a:latin typeface="Malgun Gothic"/>
                <a:cs typeface="Malgun Gothic"/>
              </a:rPr>
              <a:t> </a:t>
            </a:r>
            <a:r>
              <a:rPr sz="3500" spc="-660" dirty="0">
                <a:latin typeface="Malgun Gothic"/>
                <a:cs typeface="Malgun Gothic"/>
              </a:rPr>
              <a:t>1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50200" y="4825796"/>
            <a:ext cx="1088390" cy="3081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54800"/>
              </a:lnSpc>
            </a:pPr>
            <a:r>
              <a:rPr sz="3500" spc="-545" dirty="0">
                <a:solidFill>
                  <a:srgbClr val="5DAA6F"/>
                </a:solidFill>
                <a:latin typeface="Malgun Gothic"/>
                <a:cs typeface="Malgun Gothic"/>
              </a:rPr>
              <a:t>결과</a:t>
            </a:r>
            <a:r>
              <a:rPr sz="3500" spc="-170" dirty="0">
                <a:solidFill>
                  <a:srgbClr val="5DAA6F"/>
                </a:solidFill>
                <a:latin typeface="Malgun Gothic"/>
                <a:cs typeface="Malgun Gothic"/>
              </a:rPr>
              <a:t> </a:t>
            </a:r>
            <a:r>
              <a:rPr sz="3500" spc="225" dirty="0">
                <a:solidFill>
                  <a:srgbClr val="5DAA6F"/>
                </a:solidFill>
                <a:latin typeface="Malgun Gothic"/>
                <a:cs typeface="Malgun Gothic"/>
              </a:rPr>
              <a:t>) </a:t>
            </a:r>
            <a:r>
              <a:rPr sz="3500" spc="260" dirty="0">
                <a:solidFill>
                  <a:srgbClr val="5DAA6F"/>
                </a:solidFill>
                <a:latin typeface="Malgun Gothic"/>
                <a:cs typeface="Malgun Gothic"/>
              </a:rPr>
              <a:t> </a:t>
            </a:r>
            <a:r>
              <a:rPr sz="3500" spc="204" dirty="0">
                <a:latin typeface="Malgun Gothic"/>
                <a:cs typeface="Malgun Gothic"/>
              </a:rPr>
              <a:t>0</a:t>
            </a:r>
            <a:endParaRPr sz="3500">
              <a:latin typeface="Malgun Gothic"/>
              <a:cs typeface="Malgun Gothic"/>
            </a:endParaRPr>
          </a:p>
          <a:p>
            <a:pPr marR="4445" algn="ctr">
              <a:lnSpc>
                <a:spcPts val="3300"/>
              </a:lnSpc>
            </a:pPr>
            <a:r>
              <a:rPr sz="3500" spc="-660" dirty="0">
                <a:latin typeface="Malgun Gothic"/>
                <a:cs typeface="Malgun Gothic"/>
              </a:rPr>
              <a:t>1</a:t>
            </a:r>
            <a:endParaRPr sz="3500">
              <a:latin typeface="Malgun Gothic"/>
              <a:cs typeface="Malgun Gothic"/>
            </a:endParaRPr>
          </a:p>
          <a:p>
            <a:pPr marL="5080" algn="ctr">
              <a:lnSpc>
                <a:spcPts val="3600"/>
              </a:lnSpc>
            </a:pPr>
            <a:r>
              <a:rPr sz="3500" spc="80" dirty="0">
                <a:latin typeface="Malgun Gothic"/>
                <a:cs typeface="Malgun Gothic"/>
              </a:rPr>
              <a:t>2</a:t>
            </a:r>
            <a:endParaRPr sz="3500">
              <a:latin typeface="Malgun Gothic"/>
              <a:cs typeface="Malgun Gothic"/>
            </a:endParaRPr>
          </a:p>
          <a:p>
            <a:pPr algn="ctr">
              <a:lnSpc>
                <a:spcPts val="3900"/>
              </a:lnSpc>
            </a:pPr>
            <a:r>
              <a:rPr sz="3500" spc="25" dirty="0">
                <a:latin typeface="Malgun Gothic"/>
                <a:cs typeface="Malgun Gothic"/>
              </a:rPr>
              <a:t>3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35200" y="520700"/>
            <a:ext cx="2643505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1A3A5E"/>
                </a:solidFill>
                <a:latin typeface="Malgun Gothic"/>
                <a:cs typeface="Malgun Gothic"/>
              </a:rPr>
              <a:t>반복문</a:t>
            </a:r>
            <a:endParaRPr sz="5000">
              <a:latin typeface="Malgun Gothic"/>
              <a:cs typeface="Malgun Gothic"/>
            </a:endParaRPr>
          </a:p>
          <a:p>
            <a:pPr marL="50800">
              <a:lnSpc>
                <a:spcPct val="100000"/>
              </a:lnSpc>
              <a:spcBef>
                <a:spcPts val="300"/>
              </a:spcBef>
            </a:pPr>
            <a:r>
              <a:rPr sz="2000" spc="-375" dirty="0">
                <a:solidFill>
                  <a:srgbClr val="797979"/>
                </a:solidFill>
                <a:latin typeface="Malgun Gothic"/>
                <a:cs typeface="Malgun Gothic"/>
              </a:rPr>
              <a:t>반복문이란?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5" dirty="0">
                <a:latin typeface="Malgun Gothic"/>
                <a:cs typeface="Malgun Gothic"/>
              </a:rPr>
              <a:t>반복문</a:t>
            </a:r>
            <a:r>
              <a:rPr sz="2000" b="1" spc="-455" dirty="0">
                <a:solidFill>
                  <a:srgbClr val="030303"/>
                </a:solidFill>
                <a:latin typeface="Malgun Gothic"/>
                <a:cs typeface="Malgun Gothic"/>
              </a:rPr>
              <a:t>의</a:t>
            </a:r>
            <a:r>
              <a:rPr sz="2000" b="1" spc="-290" dirty="0">
                <a:solidFill>
                  <a:srgbClr val="030303"/>
                </a:solidFill>
                <a:latin typeface="Malgun Gothic"/>
                <a:cs typeface="Malgun Gothic"/>
              </a:rPr>
              <a:t> </a:t>
            </a:r>
            <a:r>
              <a:rPr sz="2000" b="1" spc="-459" dirty="0">
                <a:solidFill>
                  <a:srgbClr val="030303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8000" y="266700"/>
            <a:ext cx="151257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3A5E"/>
                </a:solidFill>
                <a:latin typeface="Malgun Gothic"/>
                <a:cs typeface="Malgun Gothic"/>
              </a:rPr>
              <a:t>0</a:t>
            </a:r>
            <a:r>
              <a:rPr sz="10000" spc="100" dirty="0">
                <a:solidFill>
                  <a:srgbClr val="1A3A5E"/>
                </a:solidFill>
                <a:latin typeface="Malgun Gothic"/>
                <a:cs typeface="Malgun Gothic"/>
              </a:rPr>
              <a:t>8</a:t>
            </a:r>
            <a:endParaRPr sz="10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68239" y="2446051"/>
            <a:ext cx="1419860" cy="1419860"/>
          </a:xfrm>
          <a:custGeom>
            <a:avLst/>
            <a:gdLst/>
            <a:ahLst/>
            <a:cxnLst/>
            <a:rect l="l" t="t" r="r" b="b"/>
            <a:pathLst>
              <a:path w="1419860" h="1419860">
                <a:moveTo>
                  <a:pt x="709927" y="0"/>
                </a:moveTo>
                <a:lnTo>
                  <a:pt x="664530" y="1443"/>
                </a:lnTo>
                <a:lnTo>
                  <a:pt x="619282" y="5775"/>
                </a:lnTo>
                <a:lnTo>
                  <a:pt x="574334" y="12995"/>
                </a:lnTo>
                <a:lnTo>
                  <a:pt x="529834" y="23103"/>
                </a:lnTo>
                <a:lnTo>
                  <a:pt x="485933" y="36099"/>
                </a:lnTo>
                <a:lnTo>
                  <a:pt x="442779" y="51982"/>
                </a:lnTo>
                <a:lnTo>
                  <a:pt x="400523" y="70754"/>
                </a:lnTo>
                <a:lnTo>
                  <a:pt x="359313" y="92413"/>
                </a:lnTo>
                <a:lnTo>
                  <a:pt x="319299" y="116961"/>
                </a:lnTo>
                <a:lnTo>
                  <a:pt x="280632" y="144396"/>
                </a:lnTo>
                <a:lnTo>
                  <a:pt x="243460" y="174719"/>
                </a:lnTo>
                <a:lnTo>
                  <a:pt x="207932" y="207930"/>
                </a:lnTo>
                <a:lnTo>
                  <a:pt x="174721" y="243458"/>
                </a:lnTo>
                <a:lnTo>
                  <a:pt x="144397" y="280630"/>
                </a:lnTo>
                <a:lnTo>
                  <a:pt x="116962" y="319298"/>
                </a:lnTo>
                <a:lnTo>
                  <a:pt x="92414" y="359311"/>
                </a:lnTo>
                <a:lnTo>
                  <a:pt x="70754" y="400521"/>
                </a:lnTo>
                <a:lnTo>
                  <a:pt x="51983" y="442777"/>
                </a:lnTo>
                <a:lnTo>
                  <a:pt x="36099" y="485931"/>
                </a:lnTo>
                <a:lnTo>
                  <a:pt x="23103" y="529832"/>
                </a:lnTo>
                <a:lnTo>
                  <a:pt x="12995" y="574332"/>
                </a:lnTo>
                <a:lnTo>
                  <a:pt x="5775" y="619280"/>
                </a:lnTo>
                <a:lnTo>
                  <a:pt x="1443" y="664528"/>
                </a:lnTo>
                <a:lnTo>
                  <a:pt x="0" y="709925"/>
                </a:lnTo>
                <a:lnTo>
                  <a:pt x="1443" y="755322"/>
                </a:lnTo>
                <a:lnTo>
                  <a:pt x="5775" y="800569"/>
                </a:lnTo>
                <a:lnTo>
                  <a:pt x="12995" y="845518"/>
                </a:lnTo>
                <a:lnTo>
                  <a:pt x="23103" y="890018"/>
                </a:lnTo>
                <a:lnTo>
                  <a:pt x="36099" y="933920"/>
                </a:lnTo>
                <a:lnTo>
                  <a:pt x="51983" y="977075"/>
                </a:lnTo>
                <a:lnTo>
                  <a:pt x="70754" y="1019332"/>
                </a:lnTo>
                <a:lnTo>
                  <a:pt x="92414" y="1060543"/>
                </a:lnTo>
                <a:lnTo>
                  <a:pt x="116962" y="1100557"/>
                </a:lnTo>
                <a:lnTo>
                  <a:pt x="144397" y="1139226"/>
                </a:lnTo>
                <a:lnTo>
                  <a:pt x="174721" y="1176400"/>
                </a:lnTo>
                <a:lnTo>
                  <a:pt x="207932" y="1211929"/>
                </a:lnTo>
                <a:lnTo>
                  <a:pt x="243460" y="1245140"/>
                </a:lnTo>
                <a:lnTo>
                  <a:pt x="280632" y="1275463"/>
                </a:lnTo>
                <a:lnTo>
                  <a:pt x="319299" y="1302898"/>
                </a:lnTo>
                <a:lnTo>
                  <a:pt x="359313" y="1327446"/>
                </a:lnTo>
                <a:lnTo>
                  <a:pt x="400523" y="1349105"/>
                </a:lnTo>
                <a:lnTo>
                  <a:pt x="442779" y="1367877"/>
                </a:lnTo>
                <a:lnTo>
                  <a:pt x="485933" y="1383760"/>
                </a:lnTo>
                <a:lnTo>
                  <a:pt x="529834" y="1396756"/>
                </a:lnTo>
                <a:lnTo>
                  <a:pt x="574334" y="1406864"/>
                </a:lnTo>
                <a:lnTo>
                  <a:pt x="619282" y="1414084"/>
                </a:lnTo>
                <a:lnTo>
                  <a:pt x="664530" y="1418416"/>
                </a:lnTo>
                <a:lnTo>
                  <a:pt x="709927" y="1419860"/>
                </a:lnTo>
                <a:lnTo>
                  <a:pt x="755324" y="1418416"/>
                </a:lnTo>
                <a:lnTo>
                  <a:pt x="800571" y="1414084"/>
                </a:lnTo>
                <a:lnTo>
                  <a:pt x="845520" y="1406864"/>
                </a:lnTo>
                <a:lnTo>
                  <a:pt x="890020" y="1396756"/>
                </a:lnTo>
                <a:lnTo>
                  <a:pt x="933922" y="1383760"/>
                </a:lnTo>
                <a:lnTo>
                  <a:pt x="977077" y="1367877"/>
                </a:lnTo>
                <a:lnTo>
                  <a:pt x="1019334" y="1349105"/>
                </a:lnTo>
                <a:lnTo>
                  <a:pt x="1060545" y="1327446"/>
                </a:lnTo>
                <a:lnTo>
                  <a:pt x="1100559" y="1302898"/>
                </a:lnTo>
                <a:lnTo>
                  <a:pt x="1139228" y="1275463"/>
                </a:lnTo>
                <a:lnTo>
                  <a:pt x="1176402" y="1245140"/>
                </a:lnTo>
                <a:lnTo>
                  <a:pt x="1211931" y="1211929"/>
                </a:lnTo>
                <a:lnTo>
                  <a:pt x="1245142" y="1176400"/>
                </a:lnTo>
                <a:lnTo>
                  <a:pt x="1275465" y="1139226"/>
                </a:lnTo>
                <a:lnTo>
                  <a:pt x="1302900" y="1100557"/>
                </a:lnTo>
                <a:lnTo>
                  <a:pt x="1327448" y="1060543"/>
                </a:lnTo>
                <a:lnTo>
                  <a:pt x="1349107" y="1019332"/>
                </a:lnTo>
                <a:lnTo>
                  <a:pt x="1367879" y="977075"/>
                </a:lnTo>
                <a:lnTo>
                  <a:pt x="1383762" y="933920"/>
                </a:lnTo>
                <a:lnTo>
                  <a:pt x="1396758" y="890018"/>
                </a:lnTo>
                <a:lnTo>
                  <a:pt x="1406866" y="845518"/>
                </a:lnTo>
                <a:lnTo>
                  <a:pt x="1414086" y="800569"/>
                </a:lnTo>
                <a:lnTo>
                  <a:pt x="1418417" y="755322"/>
                </a:lnTo>
                <a:lnTo>
                  <a:pt x="1419861" y="709925"/>
                </a:lnTo>
                <a:lnTo>
                  <a:pt x="1418417" y="664528"/>
                </a:lnTo>
                <a:lnTo>
                  <a:pt x="1414086" y="619280"/>
                </a:lnTo>
                <a:lnTo>
                  <a:pt x="1406866" y="574332"/>
                </a:lnTo>
                <a:lnTo>
                  <a:pt x="1396758" y="529832"/>
                </a:lnTo>
                <a:lnTo>
                  <a:pt x="1383762" y="485931"/>
                </a:lnTo>
                <a:lnTo>
                  <a:pt x="1367879" y="442777"/>
                </a:lnTo>
                <a:lnTo>
                  <a:pt x="1349107" y="400521"/>
                </a:lnTo>
                <a:lnTo>
                  <a:pt x="1327448" y="359311"/>
                </a:lnTo>
                <a:lnTo>
                  <a:pt x="1302900" y="319298"/>
                </a:lnTo>
                <a:lnTo>
                  <a:pt x="1275465" y="280630"/>
                </a:lnTo>
                <a:lnTo>
                  <a:pt x="1245142" y="243458"/>
                </a:lnTo>
                <a:lnTo>
                  <a:pt x="1211931" y="207930"/>
                </a:lnTo>
                <a:lnTo>
                  <a:pt x="1176402" y="174719"/>
                </a:lnTo>
                <a:lnTo>
                  <a:pt x="1139228" y="144396"/>
                </a:lnTo>
                <a:lnTo>
                  <a:pt x="1100559" y="116961"/>
                </a:lnTo>
                <a:lnTo>
                  <a:pt x="1060545" y="92413"/>
                </a:lnTo>
                <a:lnTo>
                  <a:pt x="1019334" y="70754"/>
                </a:lnTo>
                <a:lnTo>
                  <a:pt x="977077" y="51982"/>
                </a:lnTo>
                <a:lnTo>
                  <a:pt x="933922" y="36099"/>
                </a:lnTo>
                <a:lnTo>
                  <a:pt x="890020" y="23103"/>
                </a:lnTo>
                <a:lnTo>
                  <a:pt x="845520" y="12995"/>
                </a:lnTo>
                <a:lnTo>
                  <a:pt x="800571" y="5775"/>
                </a:lnTo>
                <a:lnTo>
                  <a:pt x="755324" y="1443"/>
                </a:lnTo>
                <a:lnTo>
                  <a:pt x="709927" y="0"/>
                </a:lnTo>
                <a:close/>
              </a:path>
            </a:pathLst>
          </a:custGeom>
          <a:solidFill>
            <a:srgbClr val="93C0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68239" y="2446045"/>
            <a:ext cx="1419860" cy="1419860"/>
          </a:xfrm>
          <a:custGeom>
            <a:avLst/>
            <a:gdLst/>
            <a:ahLst/>
            <a:cxnLst/>
            <a:rect l="l" t="t" r="r" b="b"/>
            <a:pathLst>
              <a:path w="1419860" h="1419860">
                <a:moveTo>
                  <a:pt x="1211926" y="207933"/>
                </a:moveTo>
                <a:lnTo>
                  <a:pt x="1245138" y="243461"/>
                </a:lnTo>
                <a:lnTo>
                  <a:pt x="1275463" y="280633"/>
                </a:lnTo>
                <a:lnTo>
                  <a:pt x="1302899" y="319301"/>
                </a:lnTo>
                <a:lnTo>
                  <a:pt x="1327447" y="359315"/>
                </a:lnTo>
                <a:lnTo>
                  <a:pt x="1349107" y="400525"/>
                </a:lnTo>
                <a:lnTo>
                  <a:pt x="1367879" y="442782"/>
                </a:lnTo>
                <a:lnTo>
                  <a:pt x="1383763" y="485936"/>
                </a:lnTo>
                <a:lnTo>
                  <a:pt x="1396759" y="529837"/>
                </a:lnTo>
                <a:lnTo>
                  <a:pt x="1406868" y="574337"/>
                </a:lnTo>
                <a:lnTo>
                  <a:pt x="1414088" y="619285"/>
                </a:lnTo>
                <a:lnTo>
                  <a:pt x="1418420" y="664533"/>
                </a:lnTo>
                <a:lnTo>
                  <a:pt x="1419864" y="709929"/>
                </a:lnTo>
                <a:lnTo>
                  <a:pt x="1418420" y="755326"/>
                </a:lnTo>
                <a:lnTo>
                  <a:pt x="1414088" y="800574"/>
                </a:lnTo>
                <a:lnTo>
                  <a:pt x="1406868" y="845522"/>
                </a:lnTo>
                <a:lnTo>
                  <a:pt x="1396759" y="890022"/>
                </a:lnTo>
                <a:lnTo>
                  <a:pt x="1383763" y="933923"/>
                </a:lnTo>
                <a:lnTo>
                  <a:pt x="1367879" y="977077"/>
                </a:lnTo>
                <a:lnTo>
                  <a:pt x="1349107" y="1019334"/>
                </a:lnTo>
                <a:lnTo>
                  <a:pt x="1327447" y="1060544"/>
                </a:lnTo>
                <a:lnTo>
                  <a:pt x="1302899" y="1100558"/>
                </a:lnTo>
                <a:lnTo>
                  <a:pt x="1275463" y="1139226"/>
                </a:lnTo>
                <a:lnTo>
                  <a:pt x="1245138" y="1176398"/>
                </a:lnTo>
                <a:lnTo>
                  <a:pt x="1211926" y="1211926"/>
                </a:lnTo>
                <a:lnTo>
                  <a:pt x="1176398" y="1245138"/>
                </a:lnTo>
                <a:lnTo>
                  <a:pt x="1139226" y="1275463"/>
                </a:lnTo>
                <a:lnTo>
                  <a:pt x="1100558" y="1302899"/>
                </a:lnTo>
                <a:lnTo>
                  <a:pt x="1060544" y="1327447"/>
                </a:lnTo>
                <a:lnTo>
                  <a:pt x="1019334" y="1349107"/>
                </a:lnTo>
                <a:lnTo>
                  <a:pt x="977077" y="1367879"/>
                </a:lnTo>
                <a:lnTo>
                  <a:pt x="933923" y="1383763"/>
                </a:lnTo>
                <a:lnTo>
                  <a:pt x="890022" y="1396759"/>
                </a:lnTo>
                <a:lnTo>
                  <a:pt x="845522" y="1406868"/>
                </a:lnTo>
                <a:lnTo>
                  <a:pt x="800574" y="1414088"/>
                </a:lnTo>
                <a:lnTo>
                  <a:pt x="755326" y="1418420"/>
                </a:lnTo>
                <a:lnTo>
                  <a:pt x="709930" y="1419864"/>
                </a:lnTo>
                <a:lnTo>
                  <a:pt x="664533" y="1418420"/>
                </a:lnTo>
                <a:lnTo>
                  <a:pt x="619285" y="1414088"/>
                </a:lnTo>
                <a:lnTo>
                  <a:pt x="574337" y="1406868"/>
                </a:lnTo>
                <a:lnTo>
                  <a:pt x="529837" y="1396759"/>
                </a:lnTo>
                <a:lnTo>
                  <a:pt x="485936" y="1383763"/>
                </a:lnTo>
                <a:lnTo>
                  <a:pt x="442782" y="1367879"/>
                </a:lnTo>
                <a:lnTo>
                  <a:pt x="400525" y="1349107"/>
                </a:lnTo>
                <a:lnTo>
                  <a:pt x="359315" y="1327447"/>
                </a:lnTo>
                <a:lnTo>
                  <a:pt x="319301" y="1302899"/>
                </a:lnTo>
                <a:lnTo>
                  <a:pt x="280633" y="1275463"/>
                </a:lnTo>
                <a:lnTo>
                  <a:pt x="243461" y="1245138"/>
                </a:lnTo>
                <a:lnTo>
                  <a:pt x="207933" y="1211926"/>
                </a:lnTo>
                <a:lnTo>
                  <a:pt x="174721" y="1176398"/>
                </a:lnTo>
                <a:lnTo>
                  <a:pt x="144398" y="1139226"/>
                </a:lnTo>
                <a:lnTo>
                  <a:pt x="116962" y="1100558"/>
                </a:lnTo>
                <a:lnTo>
                  <a:pt x="92414" y="1060544"/>
                </a:lnTo>
                <a:lnTo>
                  <a:pt x="70754" y="1019334"/>
                </a:lnTo>
                <a:lnTo>
                  <a:pt x="51983" y="977077"/>
                </a:lnTo>
                <a:lnTo>
                  <a:pt x="36099" y="933923"/>
                </a:lnTo>
                <a:lnTo>
                  <a:pt x="23103" y="890022"/>
                </a:lnTo>
                <a:lnTo>
                  <a:pt x="12995" y="845522"/>
                </a:lnTo>
                <a:lnTo>
                  <a:pt x="5775" y="800574"/>
                </a:lnTo>
                <a:lnTo>
                  <a:pt x="1443" y="755326"/>
                </a:lnTo>
                <a:lnTo>
                  <a:pt x="0" y="709930"/>
                </a:lnTo>
                <a:lnTo>
                  <a:pt x="1443" y="664533"/>
                </a:lnTo>
                <a:lnTo>
                  <a:pt x="5775" y="619285"/>
                </a:lnTo>
                <a:lnTo>
                  <a:pt x="12995" y="574337"/>
                </a:lnTo>
                <a:lnTo>
                  <a:pt x="23103" y="529837"/>
                </a:lnTo>
                <a:lnTo>
                  <a:pt x="36099" y="485936"/>
                </a:lnTo>
                <a:lnTo>
                  <a:pt x="51983" y="442782"/>
                </a:lnTo>
                <a:lnTo>
                  <a:pt x="70754" y="400525"/>
                </a:lnTo>
                <a:lnTo>
                  <a:pt x="92414" y="359315"/>
                </a:lnTo>
                <a:lnTo>
                  <a:pt x="116962" y="319301"/>
                </a:lnTo>
                <a:lnTo>
                  <a:pt x="144398" y="280633"/>
                </a:lnTo>
                <a:lnTo>
                  <a:pt x="174721" y="243461"/>
                </a:lnTo>
                <a:lnTo>
                  <a:pt x="207933" y="207933"/>
                </a:lnTo>
                <a:lnTo>
                  <a:pt x="243461" y="174721"/>
                </a:lnTo>
                <a:lnTo>
                  <a:pt x="280633" y="144398"/>
                </a:lnTo>
                <a:lnTo>
                  <a:pt x="319301" y="116962"/>
                </a:lnTo>
                <a:lnTo>
                  <a:pt x="359315" y="92414"/>
                </a:lnTo>
                <a:lnTo>
                  <a:pt x="400525" y="70754"/>
                </a:lnTo>
                <a:lnTo>
                  <a:pt x="442782" y="51983"/>
                </a:lnTo>
                <a:lnTo>
                  <a:pt x="485936" y="36099"/>
                </a:lnTo>
                <a:lnTo>
                  <a:pt x="529837" y="23103"/>
                </a:lnTo>
                <a:lnTo>
                  <a:pt x="574337" y="12995"/>
                </a:lnTo>
                <a:lnTo>
                  <a:pt x="619285" y="5775"/>
                </a:lnTo>
                <a:lnTo>
                  <a:pt x="664533" y="1443"/>
                </a:lnTo>
                <a:lnTo>
                  <a:pt x="709929" y="0"/>
                </a:lnTo>
                <a:lnTo>
                  <a:pt x="755326" y="1443"/>
                </a:lnTo>
                <a:lnTo>
                  <a:pt x="800574" y="5775"/>
                </a:lnTo>
                <a:lnTo>
                  <a:pt x="845522" y="12995"/>
                </a:lnTo>
                <a:lnTo>
                  <a:pt x="890022" y="23103"/>
                </a:lnTo>
                <a:lnTo>
                  <a:pt x="933923" y="36099"/>
                </a:lnTo>
                <a:lnTo>
                  <a:pt x="977077" y="51983"/>
                </a:lnTo>
                <a:lnTo>
                  <a:pt x="1019334" y="70754"/>
                </a:lnTo>
                <a:lnTo>
                  <a:pt x="1060544" y="92414"/>
                </a:lnTo>
                <a:lnTo>
                  <a:pt x="1100558" y="116962"/>
                </a:lnTo>
                <a:lnTo>
                  <a:pt x="1139226" y="144398"/>
                </a:lnTo>
                <a:lnTo>
                  <a:pt x="1176398" y="174721"/>
                </a:lnTo>
                <a:lnTo>
                  <a:pt x="1211926" y="207933"/>
                </a:lnTo>
                <a:close/>
              </a:path>
            </a:pathLst>
          </a:custGeom>
          <a:ln w="101600">
            <a:solidFill>
              <a:srgbClr val="FFFF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58900" y="2832100"/>
            <a:ext cx="1033144" cy="591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-55" dirty="0">
                <a:solidFill>
                  <a:srgbClr val="FFFFFF"/>
                </a:solidFill>
                <a:latin typeface="Malgun Gothic"/>
                <a:cs typeface="Malgun Gothic"/>
              </a:rPr>
              <a:t>while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71800" y="2717800"/>
            <a:ext cx="1666239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695" dirty="0">
                <a:solidFill>
                  <a:srgbClr val="93C046"/>
                </a:solidFill>
                <a:latin typeface="Malgun Gothic"/>
                <a:cs typeface="Malgun Gothic"/>
              </a:rPr>
              <a:t>사용법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02400" y="2895600"/>
            <a:ext cx="2724785" cy="641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800" spc="-60" dirty="0">
                <a:solidFill>
                  <a:srgbClr val="93C046"/>
                </a:solidFill>
                <a:latin typeface="Malgun Gothic"/>
                <a:cs typeface="Malgun Gothic"/>
              </a:rPr>
              <a:t>while </a:t>
            </a:r>
            <a:r>
              <a:rPr sz="3800" spc="-690" dirty="0">
                <a:latin typeface="Malgun Gothic"/>
                <a:cs typeface="Malgun Gothic"/>
              </a:rPr>
              <a:t>조건문</a:t>
            </a:r>
            <a:r>
              <a:rPr sz="3800" spc="-195" dirty="0">
                <a:latin typeface="Malgun Gothic"/>
                <a:cs typeface="Malgun Gothic"/>
              </a:rPr>
              <a:t> </a:t>
            </a:r>
            <a:r>
              <a:rPr sz="3800" spc="-35" dirty="0">
                <a:solidFill>
                  <a:srgbClr val="93C046"/>
                </a:solidFill>
                <a:latin typeface="Malgun Gothic"/>
                <a:cs typeface="Malgun Gothic"/>
              </a:rPr>
              <a:t>:</a:t>
            </a:r>
            <a:endParaRPr sz="38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73300" y="4279900"/>
            <a:ext cx="153162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120" dirty="0">
                <a:solidFill>
                  <a:srgbClr val="5DAA6F"/>
                </a:solidFill>
                <a:latin typeface="Malgun Gothic"/>
                <a:cs typeface="Malgun Gothic"/>
              </a:rPr>
              <a:t>w</a:t>
            </a:r>
            <a:r>
              <a:rPr sz="5000" spc="-320" dirty="0">
                <a:solidFill>
                  <a:srgbClr val="5DAA6F"/>
                </a:solidFill>
                <a:latin typeface="Malgun Gothic"/>
                <a:cs typeface="Malgun Gothic"/>
              </a:rPr>
              <a:t>h</a:t>
            </a:r>
            <a:r>
              <a:rPr sz="5000" spc="355" dirty="0">
                <a:solidFill>
                  <a:srgbClr val="5DAA6F"/>
                </a:solidFill>
                <a:latin typeface="Malgun Gothic"/>
                <a:cs typeface="Malgun Gothic"/>
              </a:rPr>
              <a:t>y?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43400" y="4330700"/>
            <a:ext cx="3882390" cy="9791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50" dirty="0">
                <a:solidFill>
                  <a:srgbClr val="93C046"/>
                </a:solidFill>
                <a:latin typeface="Malgun Gothic"/>
                <a:cs typeface="Malgun Gothic"/>
              </a:rPr>
              <a:t>while </a:t>
            </a:r>
            <a:r>
              <a:rPr sz="3000" spc="-65" dirty="0">
                <a:solidFill>
                  <a:srgbClr val="93C046"/>
                </a:solidFill>
                <a:latin typeface="Malgun Gothic"/>
                <a:cs typeface="Malgun Gothic"/>
              </a:rPr>
              <a:t>i </a:t>
            </a:r>
            <a:r>
              <a:rPr sz="3000" spc="-730" dirty="0">
                <a:solidFill>
                  <a:srgbClr val="93C046"/>
                </a:solidFill>
                <a:latin typeface="Malgun Gothic"/>
                <a:cs typeface="Malgun Gothic"/>
              </a:rPr>
              <a:t>&lt;   </a:t>
            </a:r>
            <a:r>
              <a:rPr sz="3000" spc="270" dirty="0">
                <a:solidFill>
                  <a:srgbClr val="93C046"/>
                </a:solidFill>
                <a:latin typeface="Malgun Gothic"/>
                <a:cs typeface="Malgun Gothic"/>
              </a:rPr>
              <a:t>4</a:t>
            </a:r>
            <a:r>
              <a:rPr sz="3000" spc="-135" dirty="0">
                <a:solidFill>
                  <a:srgbClr val="93C046"/>
                </a:solidFill>
                <a:latin typeface="Malgun Gothic"/>
                <a:cs typeface="Malgun Gothic"/>
              </a:rPr>
              <a:t> </a:t>
            </a:r>
            <a:r>
              <a:rPr sz="3000" spc="-30" dirty="0">
                <a:solidFill>
                  <a:srgbClr val="93C046"/>
                </a:solidFill>
                <a:latin typeface="Malgun Gothic"/>
                <a:cs typeface="Malgun Gothic"/>
              </a:rPr>
              <a:t>:</a:t>
            </a:r>
            <a:endParaRPr sz="3000">
              <a:latin typeface="Malgun Gothic"/>
              <a:cs typeface="Malgun Gothic"/>
            </a:endParaRPr>
          </a:p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sz="3000" spc="-530" dirty="0">
                <a:latin typeface="Malgun Gothic"/>
                <a:cs typeface="Malgun Gothic"/>
              </a:rPr>
              <a:t>=  </a:t>
            </a:r>
            <a:r>
              <a:rPr sz="3000" spc="-275" dirty="0">
                <a:latin typeface="Malgun Gothic"/>
                <a:cs typeface="Malgun Gothic"/>
              </a:rPr>
              <a:t>i가 </a:t>
            </a:r>
            <a:r>
              <a:rPr sz="3000" spc="-245" dirty="0">
                <a:latin typeface="Malgun Gothic"/>
                <a:cs typeface="Malgun Gothic"/>
              </a:rPr>
              <a:t>4보다 </a:t>
            </a:r>
            <a:r>
              <a:rPr sz="3000" spc="-390" dirty="0">
                <a:latin typeface="Malgun Gothic"/>
                <a:cs typeface="Malgun Gothic"/>
              </a:rPr>
              <a:t>작을때</a:t>
            </a:r>
            <a:r>
              <a:rPr sz="3000" spc="190" dirty="0">
                <a:latin typeface="Malgun Gothic"/>
                <a:cs typeface="Malgun Gothic"/>
              </a:rPr>
              <a:t> </a:t>
            </a:r>
            <a:r>
              <a:rPr sz="3000" spc="-465" dirty="0">
                <a:latin typeface="Malgun Gothic"/>
                <a:cs typeface="Malgun Gothic"/>
              </a:rPr>
              <a:t>실행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08200" y="7315200"/>
            <a:ext cx="1337310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10" dirty="0">
                <a:latin typeface="Malgun Gothic"/>
                <a:cs typeface="Malgun Gothic"/>
              </a:rPr>
              <a:t>print</a:t>
            </a:r>
            <a:r>
              <a:rPr sz="3000" spc="-130" dirty="0">
                <a:latin typeface="Malgun Gothic"/>
                <a:cs typeface="Malgun Gothic"/>
              </a:rPr>
              <a:t> </a:t>
            </a:r>
            <a:r>
              <a:rPr sz="3000" spc="105" dirty="0">
                <a:latin typeface="Malgun Gothic"/>
                <a:cs typeface="Malgun Gothic"/>
              </a:rPr>
              <a:t>(i)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70100" y="6146800"/>
            <a:ext cx="1560195" cy="991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65" dirty="0">
                <a:latin typeface="Malgun Gothic"/>
                <a:cs typeface="Malgun Gothic"/>
              </a:rPr>
              <a:t>i </a:t>
            </a:r>
            <a:r>
              <a:rPr sz="3000" spc="-530" dirty="0">
                <a:latin typeface="Malgun Gothic"/>
                <a:cs typeface="Malgun Gothic"/>
              </a:rPr>
              <a:t>=</a:t>
            </a:r>
            <a:r>
              <a:rPr sz="3000" spc="-165" dirty="0">
                <a:latin typeface="Malgun Gothic"/>
                <a:cs typeface="Malgun Gothic"/>
              </a:rPr>
              <a:t> </a:t>
            </a:r>
            <a:r>
              <a:rPr sz="3000" spc="175" dirty="0">
                <a:latin typeface="Malgun Gothic"/>
                <a:cs typeface="Malgun Gothic"/>
              </a:rPr>
              <a:t>0</a:t>
            </a:r>
            <a:endParaRPr sz="3000">
              <a:latin typeface="Malgun Gothic"/>
              <a:cs typeface="Malgun Gothic"/>
            </a:endParaRPr>
          </a:p>
          <a:p>
            <a:pPr marL="25400">
              <a:lnSpc>
                <a:spcPct val="100000"/>
              </a:lnSpc>
              <a:spcBef>
                <a:spcPts val="200"/>
              </a:spcBef>
              <a:tabLst>
                <a:tab pos="1032510" algn="l"/>
              </a:tabLst>
            </a:pPr>
            <a:r>
              <a:rPr sz="3000" spc="-65" dirty="0">
                <a:solidFill>
                  <a:srgbClr val="93C046"/>
                </a:solidFill>
                <a:latin typeface="Malgun Gothic"/>
                <a:cs typeface="Malgun Gothic"/>
              </a:rPr>
              <a:t>i </a:t>
            </a:r>
            <a:r>
              <a:rPr sz="3000" spc="-730" dirty="0">
                <a:solidFill>
                  <a:srgbClr val="93C046"/>
                </a:solidFill>
                <a:latin typeface="Malgun Gothic"/>
                <a:cs typeface="Malgun Gothic"/>
              </a:rPr>
              <a:t>&lt;</a:t>
            </a:r>
            <a:r>
              <a:rPr sz="3000" spc="-65" dirty="0">
                <a:solidFill>
                  <a:srgbClr val="93C046"/>
                </a:solidFill>
                <a:latin typeface="Malgun Gothic"/>
                <a:cs typeface="Malgun Gothic"/>
              </a:rPr>
              <a:t> </a:t>
            </a:r>
            <a:r>
              <a:rPr sz="3000" spc="270" dirty="0">
                <a:solidFill>
                  <a:srgbClr val="93C046"/>
                </a:solidFill>
                <a:latin typeface="Malgun Gothic"/>
                <a:cs typeface="Malgun Gothic"/>
              </a:rPr>
              <a:t>4</a:t>
            </a:r>
            <a:r>
              <a:rPr sz="3000" dirty="0">
                <a:solidFill>
                  <a:srgbClr val="93C046"/>
                </a:solidFill>
                <a:latin typeface="Malgun Gothic"/>
                <a:cs typeface="Malgun Gothic"/>
              </a:rPr>
              <a:t>	</a:t>
            </a:r>
            <a:r>
              <a:rPr sz="3000" spc="185" dirty="0">
                <a:solidFill>
                  <a:srgbClr val="93C046"/>
                </a:solidFill>
                <a:latin typeface="Malgun Gothic"/>
                <a:cs typeface="Malgun Gothic"/>
              </a:rPr>
              <a:t>(0)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91000" y="7264400"/>
            <a:ext cx="1337310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10" dirty="0">
                <a:latin typeface="Malgun Gothic"/>
                <a:cs typeface="Malgun Gothic"/>
              </a:rPr>
              <a:t>print</a:t>
            </a:r>
            <a:r>
              <a:rPr sz="3000" spc="-130" dirty="0">
                <a:latin typeface="Malgun Gothic"/>
                <a:cs typeface="Malgun Gothic"/>
              </a:rPr>
              <a:t> </a:t>
            </a:r>
            <a:r>
              <a:rPr sz="3000" spc="105" dirty="0">
                <a:latin typeface="Malgun Gothic"/>
                <a:cs typeface="Malgun Gothic"/>
              </a:rPr>
              <a:t>(i)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91000" y="7734300"/>
            <a:ext cx="434975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575" dirty="0">
                <a:latin typeface="Malgun Gothic"/>
                <a:cs typeface="Malgun Gothic"/>
              </a:rPr>
              <a:t>i++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52900" y="6096000"/>
            <a:ext cx="1560195" cy="991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65" dirty="0">
                <a:latin typeface="Malgun Gothic"/>
                <a:cs typeface="Malgun Gothic"/>
              </a:rPr>
              <a:t>i </a:t>
            </a:r>
            <a:r>
              <a:rPr sz="3000" spc="-530" dirty="0">
                <a:latin typeface="Malgun Gothic"/>
                <a:cs typeface="Malgun Gothic"/>
              </a:rPr>
              <a:t>=</a:t>
            </a:r>
            <a:r>
              <a:rPr sz="3000" spc="-165" dirty="0">
                <a:latin typeface="Malgun Gothic"/>
                <a:cs typeface="Malgun Gothic"/>
              </a:rPr>
              <a:t> </a:t>
            </a:r>
            <a:r>
              <a:rPr sz="3000" spc="-565" dirty="0">
                <a:latin typeface="Malgun Gothic"/>
                <a:cs typeface="Malgun Gothic"/>
              </a:rPr>
              <a:t>1</a:t>
            </a:r>
            <a:endParaRPr sz="3000">
              <a:latin typeface="Malgun Gothic"/>
              <a:cs typeface="Malgun Gothic"/>
            </a:endParaRPr>
          </a:p>
          <a:p>
            <a:pPr marL="25400">
              <a:lnSpc>
                <a:spcPct val="100000"/>
              </a:lnSpc>
              <a:spcBef>
                <a:spcPts val="200"/>
              </a:spcBef>
              <a:tabLst>
                <a:tab pos="1032510" algn="l"/>
              </a:tabLst>
            </a:pPr>
            <a:r>
              <a:rPr sz="3000" spc="-65" dirty="0">
                <a:solidFill>
                  <a:srgbClr val="93C046"/>
                </a:solidFill>
                <a:latin typeface="Malgun Gothic"/>
                <a:cs typeface="Malgun Gothic"/>
              </a:rPr>
              <a:t>i </a:t>
            </a:r>
            <a:r>
              <a:rPr sz="3000" spc="-730" dirty="0">
                <a:solidFill>
                  <a:srgbClr val="93C046"/>
                </a:solidFill>
                <a:latin typeface="Malgun Gothic"/>
                <a:cs typeface="Malgun Gothic"/>
              </a:rPr>
              <a:t>&lt;</a:t>
            </a:r>
            <a:r>
              <a:rPr sz="3000" spc="-65" dirty="0">
                <a:solidFill>
                  <a:srgbClr val="93C046"/>
                </a:solidFill>
                <a:latin typeface="Malgun Gothic"/>
                <a:cs typeface="Malgun Gothic"/>
              </a:rPr>
              <a:t> </a:t>
            </a:r>
            <a:r>
              <a:rPr sz="3000" spc="270" dirty="0">
                <a:solidFill>
                  <a:srgbClr val="93C046"/>
                </a:solidFill>
                <a:latin typeface="Malgun Gothic"/>
                <a:cs typeface="Malgun Gothic"/>
              </a:rPr>
              <a:t>4</a:t>
            </a:r>
            <a:r>
              <a:rPr sz="3000" dirty="0">
                <a:solidFill>
                  <a:srgbClr val="93C046"/>
                </a:solidFill>
                <a:latin typeface="Malgun Gothic"/>
                <a:cs typeface="Malgun Gothic"/>
              </a:rPr>
              <a:t>	</a:t>
            </a:r>
            <a:r>
              <a:rPr sz="3000" spc="185" dirty="0">
                <a:solidFill>
                  <a:srgbClr val="93C046"/>
                </a:solidFill>
                <a:latin typeface="Malgun Gothic"/>
                <a:cs typeface="Malgun Gothic"/>
              </a:rPr>
              <a:t>(0)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37300" y="7340600"/>
            <a:ext cx="1337310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10" dirty="0">
                <a:latin typeface="Malgun Gothic"/>
                <a:cs typeface="Malgun Gothic"/>
              </a:rPr>
              <a:t>print</a:t>
            </a:r>
            <a:r>
              <a:rPr sz="3000" spc="-130" dirty="0">
                <a:latin typeface="Malgun Gothic"/>
                <a:cs typeface="Malgun Gothic"/>
              </a:rPr>
              <a:t> </a:t>
            </a:r>
            <a:r>
              <a:rPr sz="3000" spc="105" dirty="0">
                <a:latin typeface="Malgun Gothic"/>
                <a:cs typeface="Malgun Gothic"/>
              </a:rPr>
              <a:t>(i)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37300" y="7810500"/>
            <a:ext cx="434975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575" dirty="0">
                <a:latin typeface="Malgun Gothic"/>
                <a:cs typeface="Malgun Gothic"/>
              </a:rPr>
              <a:t>i++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84900" y="6096000"/>
            <a:ext cx="1560195" cy="10172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65" dirty="0">
                <a:latin typeface="Malgun Gothic"/>
                <a:cs typeface="Malgun Gothic"/>
              </a:rPr>
              <a:t>i </a:t>
            </a:r>
            <a:r>
              <a:rPr sz="3000" spc="-530" dirty="0">
                <a:latin typeface="Malgun Gothic"/>
                <a:cs typeface="Malgun Gothic"/>
              </a:rPr>
              <a:t>=</a:t>
            </a:r>
            <a:r>
              <a:rPr sz="3000" spc="-160" dirty="0">
                <a:latin typeface="Malgun Gothic"/>
                <a:cs typeface="Malgun Gothic"/>
              </a:rPr>
              <a:t> </a:t>
            </a:r>
            <a:r>
              <a:rPr sz="3000" spc="65" dirty="0">
                <a:latin typeface="Malgun Gothic"/>
                <a:cs typeface="Malgun Gothic"/>
              </a:rPr>
              <a:t>2</a:t>
            </a:r>
            <a:endParaRPr sz="3000">
              <a:latin typeface="Malgun Gothic"/>
              <a:cs typeface="Malgun Gothic"/>
            </a:endParaRPr>
          </a:p>
          <a:p>
            <a:pPr marL="25400">
              <a:lnSpc>
                <a:spcPct val="100000"/>
              </a:lnSpc>
              <a:spcBef>
                <a:spcPts val="400"/>
              </a:spcBef>
              <a:tabLst>
                <a:tab pos="1032510" algn="l"/>
              </a:tabLst>
            </a:pPr>
            <a:r>
              <a:rPr sz="3000" spc="-65" dirty="0">
                <a:solidFill>
                  <a:srgbClr val="93C046"/>
                </a:solidFill>
                <a:latin typeface="Malgun Gothic"/>
                <a:cs typeface="Malgun Gothic"/>
              </a:rPr>
              <a:t>i </a:t>
            </a:r>
            <a:r>
              <a:rPr sz="3000" spc="-730" dirty="0">
                <a:solidFill>
                  <a:srgbClr val="93C046"/>
                </a:solidFill>
                <a:latin typeface="Malgun Gothic"/>
                <a:cs typeface="Malgun Gothic"/>
              </a:rPr>
              <a:t>&lt;</a:t>
            </a:r>
            <a:r>
              <a:rPr sz="3000" spc="-65" dirty="0">
                <a:solidFill>
                  <a:srgbClr val="93C046"/>
                </a:solidFill>
                <a:latin typeface="Malgun Gothic"/>
                <a:cs typeface="Malgun Gothic"/>
              </a:rPr>
              <a:t> </a:t>
            </a:r>
            <a:r>
              <a:rPr sz="3000" spc="270" dirty="0">
                <a:solidFill>
                  <a:srgbClr val="93C046"/>
                </a:solidFill>
                <a:latin typeface="Malgun Gothic"/>
                <a:cs typeface="Malgun Gothic"/>
              </a:rPr>
              <a:t>4</a:t>
            </a:r>
            <a:r>
              <a:rPr sz="3000" dirty="0">
                <a:solidFill>
                  <a:srgbClr val="93C046"/>
                </a:solidFill>
                <a:latin typeface="Malgun Gothic"/>
                <a:cs typeface="Malgun Gothic"/>
              </a:rPr>
              <a:t>	</a:t>
            </a:r>
            <a:r>
              <a:rPr sz="3000" spc="185" dirty="0">
                <a:solidFill>
                  <a:srgbClr val="93C046"/>
                </a:solidFill>
                <a:latin typeface="Malgun Gothic"/>
                <a:cs typeface="Malgun Gothic"/>
              </a:rPr>
              <a:t>(0)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343900" y="7277100"/>
            <a:ext cx="1337310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10" dirty="0">
                <a:latin typeface="Malgun Gothic"/>
                <a:cs typeface="Malgun Gothic"/>
              </a:rPr>
              <a:t>print</a:t>
            </a:r>
            <a:r>
              <a:rPr sz="3000" spc="-130" dirty="0">
                <a:latin typeface="Malgun Gothic"/>
                <a:cs typeface="Malgun Gothic"/>
              </a:rPr>
              <a:t> </a:t>
            </a:r>
            <a:r>
              <a:rPr sz="3000" spc="105" dirty="0">
                <a:latin typeface="Malgun Gothic"/>
                <a:cs typeface="Malgun Gothic"/>
              </a:rPr>
              <a:t>(i)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343900" y="7759700"/>
            <a:ext cx="434975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575" dirty="0">
                <a:latin typeface="Malgun Gothic"/>
                <a:cs typeface="Malgun Gothic"/>
              </a:rPr>
              <a:t>i++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305800" y="6121400"/>
            <a:ext cx="1560195" cy="991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65" dirty="0">
                <a:latin typeface="Malgun Gothic"/>
                <a:cs typeface="Malgun Gothic"/>
              </a:rPr>
              <a:t>i</a:t>
            </a:r>
            <a:r>
              <a:rPr sz="3000" spc="-165" dirty="0">
                <a:latin typeface="Malgun Gothic"/>
                <a:cs typeface="Malgun Gothic"/>
              </a:rPr>
              <a:t> </a:t>
            </a:r>
            <a:r>
              <a:rPr sz="3000" spc="-254" dirty="0">
                <a:latin typeface="Malgun Gothic"/>
                <a:cs typeface="Malgun Gothic"/>
              </a:rPr>
              <a:t>=3</a:t>
            </a:r>
            <a:endParaRPr sz="3000">
              <a:latin typeface="Malgun Gothic"/>
              <a:cs typeface="Malgun Gothic"/>
            </a:endParaRPr>
          </a:p>
          <a:p>
            <a:pPr marL="25400">
              <a:lnSpc>
                <a:spcPct val="100000"/>
              </a:lnSpc>
              <a:spcBef>
                <a:spcPts val="200"/>
              </a:spcBef>
              <a:tabLst>
                <a:tab pos="1032510" algn="l"/>
              </a:tabLst>
            </a:pPr>
            <a:r>
              <a:rPr sz="3000" spc="-65" dirty="0">
                <a:solidFill>
                  <a:srgbClr val="93C046"/>
                </a:solidFill>
                <a:latin typeface="Malgun Gothic"/>
                <a:cs typeface="Malgun Gothic"/>
              </a:rPr>
              <a:t>i </a:t>
            </a:r>
            <a:r>
              <a:rPr sz="3000" spc="-730" dirty="0">
                <a:solidFill>
                  <a:srgbClr val="93C046"/>
                </a:solidFill>
                <a:latin typeface="Malgun Gothic"/>
                <a:cs typeface="Malgun Gothic"/>
              </a:rPr>
              <a:t>&lt;</a:t>
            </a:r>
            <a:r>
              <a:rPr sz="3000" spc="-65" dirty="0">
                <a:solidFill>
                  <a:srgbClr val="93C046"/>
                </a:solidFill>
                <a:latin typeface="Malgun Gothic"/>
                <a:cs typeface="Malgun Gothic"/>
              </a:rPr>
              <a:t> </a:t>
            </a:r>
            <a:r>
              <a:rPr sz="3000" spc="270" dirty="0">
                <a:solidFill>
                  <a:srgbClr val="93C046"/>
                </a:solidFill>
                <a:latin typeface="Malgun Gothic"/>
                <a:cs typeface="Malgun Gothic"/>
              </a:rPr>
              <a:t>4</a:t>
            </a:r>
            <a:r>
              <a:rPr sz="3000" dirty="0">
                <a:solidFill>
                  <a:srgbClr val="93C046"/>
                </a:solidFill>
                <a:latin typeface="Malgun Gothic"/>
                <a:cs typeface="Malgun Gothic"/>
              </a:rPr>
              <a:t>	</a:t>
            </a:r>
            <a:r>
              <a:rPr sz="3000" spc="185" dirty="0">
                <a:solidFill>
                  <a:srgbClr val="93C046"/>
                </a:solidFill>
                <a:latin typeface="Malgun Gothic"/>
                <a:cs typeface="Malgun Gothic"/>
              </a:rPr>
              <a:t>(0)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337800" y="7302500"/>
            <a:ext cx="1337310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10" dirty="0">
                <a:latin typeface="Malgun Gothic"/>
                <a:cs typeface="Malgun Gothic"/>
              </a:rPr>
              <a:t>print</a:t>
            </a:r>
            <a:r>
              <a:rPr sz="3000" spc="-130" dirty="0">
                <a:latin typeface="Malgun Gothic"/>
                <a:cs typeface="Malgun Gothic"/>
              </a:rPr>
              <a:t> </a:t>
            </a:r>
            <a:r>
              <a:rPr sz="3000" spc="105" dirty="0">
                <a:latin typeface="Malgun Gothic"/>
                <a:cs typeface="Malgun Gothic"/>
              </a:rPr>
              <a:t>(i)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337800" y="7772400"/>
            <a:ext cx="434975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575" dirty="0">
                <a:latin typeface="Malgun Gothic"/>
                <a:cs typeface="Malgun Gothic"/>
              </a:rPr>
              <a:t>i++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299700" y="6146800"/>
            <a:ext cx="1553845" cy="991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65" dirty="0">
                <a:latin typeface="Malgun Gothic"/>
                <a:cs typeface="Malgun Gothic"/>
              </a:rPr>
              <a:t>i </a:t>
            </a:r>
            <a:r>
              <a:rPr sz="3000" spc="-530" dirty="0">
                <a:latin typeface="Malgun Gothic"/>
                <a:cs typeface="Malgun Gothic"/>
              </a:rPr>
              <a:t>=</a:t>
            </a:r>
            <a:r>
              <a:rPr sz="3000" spc="-165" dirty="0">
                <a:latin typeface="Malgun Gothic"/>
                <a:cs typeface="Malgun Gothic"/>
              </a:rPr>
              <a:t> </a:t>
            </a:r>
            <a:r>
              <a:rPr sz="3000" spc="270" dirty="0">
                <a:latin typeface="Malgun Gothic"/>
                <a:cs typeface="Malgun Gothic"/>
              </a:rPr>
              <a:t>4</a:t>
            </a:r>
            <a:endParaRPr sz="3000">
              <a:latin typeface="Malgun Gothic"/>
              <a:cs typeface="Malgun Gothic"/>
            </a:endParaRPr>
          </a:p>
          <a:p>
            <a:pPr marL="25400">
              <a:lnSpc>
                <a:spcPct val="100000"/>
              </a:lnSpc>
              <a:spcBef>
                <a:spcPts val="200"/>
              </a:spcBef>
              <a:tabLst>
                <a:tab pos="1032510" algn="l"/>
              </a:tabLst>
            </a:pPr>
            <a:r>
              <a:rPr sz="3000" spc="-65" dirty="0">
                <a:solidFill>
                  <a:srgbClr val="E9775A"/>
                </a:solidFill>
                <a:latin typeface="Malgun Gothic"/>
                <a:cs typeface="Malgun Gothic"/>
              </a:rPr>
              <a:t>i </a:t>
            </a:r>
            <a:r>
              <a:rPr sz="3000" spc="-730" dirty="0">
                <a:solidFill>
                  <a:srgbClr val="E9775A"/>
                </a:solidFill>
                <a:latin typeface="Malgun Gothic"/>
                <a:cs typeface="Malgun Gothic"/>
              </a:rPr>
              <a:t>&lt;</a:t>
            </a:r>
            <a:r>
              <a:rPr sz="3000" spc="-65" dirty="0">
                <a:solidFill>
                  <a:srgbClr val="E9775A"/>
                </a:solidFill>
                <a:latin typeface="Malgun Gothic"/>
                <a:cs typeface="Malgun Gothic"/>
              </a:rPr>
              <a:t> </a:t>
            </a:r>
            <a:r>
              <a:rPr sz="3000" spc="270" dirty="0">
                <a:solidFill>
                  <a:srgbClr val="E9775A"/>
                </a:solidFill>
                <a:latin typeface="Malgun Gothic"/>
                <a:cs typeface="Malgun Gothic"/>
              </a:rPr>
              <a:t>4</a:t>
            </a:r>
            <a:r>
              <a:rPr sz="3000" dirty="0">
                <a:solidFill>
                  <a:srgbClr val="E9775A"/>
                </a:solidFill>
                <a:latin typeface="Malgun Gothic"/>
                <a:cs typeface="Malgun Gothic"/>
              </a:rPr>
              <a:t>	</a:t>
            </a:r>
            <a:r>
              <a:rPr sz="3000" spc="254" dirty="0">
                <a:solidFill>
                  <a:srgbClr val="E9775A"/>
                </a:solidFill>
                <a:latin typeface="Malgun Gothic"/>
                <a:cs typeface="Malgun Gothic"/>
              </a:rPr>
              <a:t>(x)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273300" y="6985000"/>
            <a:ext cx="214376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044064" algn="l"/>
              </a:tabLst>
            </a:pPr>
            <a:r>
              <a:rPr sz="10000" spc="-1125" dirty="0">
                <a:solidFill>
                  <a:srgbClr val="93C046"/>
                </a:solidFill>
                <a:latin typeface="Malgun Gothic"/>
                <a:cs typeface="Malgun Gothic"/>
              </a:rPr>
              <a:t>O	</a:t>
            </a:r>
            <a:r>
              <a:rPr sz="10000" spc="-7059" dirty="0">
                <a:solidFill>
                  <a:srgbClr val="93C046"/>
                </a:solidFill>
                <a:latin typeface="Malgun Gothic"/>
                <a:cs typeface="Malgun Gothic"/>
              </a:rPr>
              <a:t>O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464300" y="6997700"/>
            <a:ext cx="9906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-7159" dirty="0">
                <a:solidFill>
                  <a:srgbClr val="93C046"/>
                </a:solidFill>
                <a:latin typeface="Malgun Gothic"/>
                <a:cs typeface="Malgun Gothic"/>
              </a:rPr>
              <a:t>O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496300" y="6985000"/>
            <a:ext cx="206756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031364" algn="l"/>
              </a:tabLst>
            </a:pPr>
            <a:r>
              <a:rPr sz="10000" spc="-1125" dirty="0">
                <a:solidFill>
                  <a:srgbClr val="93C046"/>
                </a:solidFill>
                <a:latin typeface="Malgun Gothic"/>
                <a:cs typeface="Malgun Gothic"/>
              </a:rPr>
              <a:t>O	</a:t>
            </a:r>
            <a:r>
              <a:rPr sz="10000" spc="-5840" dirty="0">
                <a:solidFill>
                  <a:srgbClr val="E9775A"/>
                </a:solidFill>
                <a:latin typeface="Malgun Gothic"/>
                <a:cs typeface="Malgun Gothic"/>
              </a:rPr>
              <a:t>X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305300" y="8407400"/>
            <a:ext cx="521970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175" dirty="0">
                <a:latin typeface="Malgun Gothic"/>
                <a:cs typeface="Malgun Gothic"/>
              </a:rPr>
              <a:t>0</a:t>
            </a:r>
            <a:r>
              <a:rPr sz="3000" spc="-165" dirty="0">
                <a:latin typeface="Malgun Gothic"/>
                <a:cs typeface="Malgun Gothic"/>
              </a:rPr>
              <a:t> </a:t>
            </a:r>
            <a:r>
              <a:rPr sz="3000" spc="-565" dirty="0">
                <a:latin typeface="Malgun Gothic"/>
                <a:cs typeface="Malgun Gothic"/>
              </a:rPr>
              <a:t>1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197600" y="8407400"/>
            <a:ext cx="866775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175" dirty="0">
                <a:latin typeface="Malgun Gothic"/>
                <a:cs typeface="Malgun Gothic"/>
              </a:rPr>
              <a:t>0 </a:t>
            </a:r>
            <a:r>
              <a:rPr sz="3000" spc="-565" dirty="0">
                <a:latin typeface="Malgun Gothic"/>
                <a:cs typeface="Malgun Gothic"/>
              </a:rPr>
              <a:t>1</a:t>
            </a:r>
            <a:r>
              <a:rPr sz="3000" spc="-400" dirty="0">
                <a:latin typeface="Malgun Gothic"/>
                <a:cs typeface="Malgun Gothic"/>
              </a:rPr>
              <a:t> </a:t>
            </a:r>
            <a:r>
              <a:rPr sz="3000" spc="65" dirty="0">
                <a:latin typeface="Malgun Gothic"/>
                <a:cs typeface="Malgun Gothic"/>
              </a:rPr>
              <a:t>2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407400" y="8432800"/>
            <a:ext cx="1204595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175" dirty="0">
                <a:latin typeface="Malgun Gothic"/>
                <a:cs typeface="Malgun Gothic"/>
              </a:rPr>
              <a:t>0 </a:t>
            </a:r>
            <a:r>
              <a:rPr sz="3000" spc="-565" dirty="0">
                <a:latin typeface="Malgun Gothic"/>
                <a:cs typeface="Malgun Gothic"/>
              </a:rPr>
              <a:t>1  </a:t>
            </a:r>
            <a:r>
              <a:rPr sz="3000" spc="65" dirty="0">
                <a:latin typeface="Malgun Gothic"/>
                <a:cs typeface="Malgun Gothic"/>
              </a:rPr>
              <a:t>2</a:t>
            </a:r>
            <a:r>
              <a:rPr sz="3000" spc="-385" dirty="0">
                <a:latin typeface="Malgun Gothic"/>
                <a:cs typeface="Malgun Gothic"/>
              </a:rPr>
              <a:t> </a:t>
            </a:r>
            <a:r>
              <a:rPr sz="3000" spc="20" dirty="0">
                <a:latin typeface="Malgun Gothic"/>
                <a:cs typeface="Malgun Gothic"/>
              </a:rPr>
              <a:t>3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63600" y="7785100"/>
            <a:ext cx="1679575" cy="1182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3000" spc="-575" dirty="0">
                <a:latin typeface="Malgun Gothic"/>
                <a:cs typeface="Malgun Gothic"/>
              </a:rPr>
              <a:t>i++</a:t>
            </a:r>
            <a:endParaRPr sz="3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700"/>
              </a:spcBef>
              <a:tabLst>
                <a:tab pos="1218565" algn="l"/>
              </a:tabLst>
            </a:pPr>
            <a:r>
              <a:rPr sz="3000" spc="-245" dirty="0">
                <a:solidFill>
                  <a:srgbClr val="5DAA6F"/>
                </a:solidFill>
                <a:latin typeface="Malgun Gothic"/>
                <a:cs typeface="Malgun Gothic"/>
              </a:rPr>
              <a:t>결과)	</a:t>
            </a:r>
            <a:r>
              <a:rPr sz="3000" spc="175" dirty="0">
                <a:latin typeface="Malgun Gothic"/>
                <a:cs typeface="Malgun Gothic"/>
              </a:rPr>
              <a:t>0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235200" y="520700"/>
            <a:ext cx="2643505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1A3A5E"/>
                </a:solidFill>
                <a:latin typeface="Malgun Gothic"/>
                <a:cs typeface="Malgun Gothic"/>
              </a:rPr>
              <a:t>반복문</a:t>
            </a:r>
            <a:endParaRPr sz="5000">
              <a:latin typeface="Malgun Gothic"/>
              <a:cs typeface="Malgun Gothic"/>
            </a:endParaRPr>
          </a:p>
          <a:p>
            <a:pPr marL="50800">
              <a:lnSpc>
                <a:spcPct val="100000"/>
              </a:lnSpc>
              <a:spcBef>
                <a:spcPts val="300"/>
              </a:spcBef>
            </a:pPr>
            <a:r>
              <a:rPr sz="2000" spc="-375" dirty="0">
                <a:solidFill>
                  <a:srgbClr val="797979"/>
                </a:solidFill>
                <a:latin typeface="Malgun Gothic"/>
                <a:cs typeface="Malgun Gothic"/>
              </a:rPr>
              <a:t>반복문이란?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5" dirty="0">
                <a:latin typeface="Malgun Gothic"/>
                <a:cs typeface="Malgun Gothic"/>
              </a:rPr>
              <a:t>반복문</a:t>
            </a:r>
            <a:r>
              <a:rPr sz="2000" b="1" spc="-455" dirty="0">
                <a:solidFill>
                  <a:srgbClr val="030303"/>
                </a:solidFill>
                <a:latin typeface="Malgun Gothic"/>
                <a:cs typeface="Malgun Gothic"/>
              </a:rPr>
              <a:t>의</a:t>
            </a:r>
            <a:r>
              <a:rPr sz="2000" b="1" spc="-290" dirty="0">
                <a:solidFill>
                  <a:srgbClr val="030303"/>
                </a:solidFill>
                <a:latin typeface="Malgun Gothic"/>
                <a:cs typeface="Malgun Gothic"/>
              </a:rPr>
              <a:t> </a:t>
            </a:r>
            <a:r>
              <a:rPr sz="2000" b="1" spc="-459" dirty="0">
                <a:solidFill>
                  <a:srgbClr val="030303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08000" y="266700"/>
            <a:ext cx="151257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3A5E"/>
                </a:solidFill>
                <a:latin typeface="Malgun Gothic"/>
                <a:cs typeface="Malgun Gothic"/>
              </a:rPr>
              <a:t>0</a:t>
            </a:r>
            <a:r>
              <a:rPr sz="10000" spc="100" dirty="0">
                <a:solidFill>
                  <a:srgbClr val="1A3A5E"/>
                </a:solidFill>
                <a:latin typeface="Malgun Gothic"/>
                <a:cs typeface="Malgun Gothic"/>
              </a:rPr>
              <a:t>8</a:t>
            </a:r>
            <a:endParaRPr sz="10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24305" y="3301263"/>
            <a:ext cx="4817745" cy="5408295"/>
          </a:xfrm>
          <a:prstGeom prst="rect">
            <a:avLst/>
          </a:prstGeom>
          <a:solidFill>
            <a:srgbClr val="F3B43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7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7250">
              <a:latin typeface="Times New Roman"/>
              <a:cs typeface="Times New Roman"/>
            </a:endParaRPr>
          </a:p>
          <a:p>
            <a:pPr marL="365760">
              <a:lnSpc>
                <a:spcPct val="100000"/>
              </a:lnSpc>
              <a:spcBef>
                <a:spcPts val="5"/>
              </a:spcBef>
            </a:pPr>
            <a:r>
              <a:rPr sz="7000" spc="-254" dirty="0">
                <a:solidFill>
                  <a:srgbClr val="FFFFFF"/>
                </a:solidFill>
                <a:latin typeface="Malgun Gothic"/>
                <a:cs typeface="Malgun Gothic"/>
              </a:rPr>
              <a:t>continue문</a:t>
            </a:r>
            <a:endParaRPr sz="7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93000" y="3301263"/>
            <a:ext cx="4817745" cy="5408295"/>
          </a:xfrm>
          <a:prstGeom prst="rect">
            <a:avLst/>
          </a:prstGeom>
          <a:solidFill>
            <a:srgbClr val="93C046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7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7250">
              <a:latin typeface="Times New Roman"/>
              <a:cs typeface="Times New Roman"/>
            </a:endParaRPr>
          </a:p>
          <a:p>
            <a:pPr marL="929640">
              <a:lnSpc>
                <a:spcPct val="100000"/>
              </a:lnSpc>
              <a:spcBef>
                <a:spcPts val="5"/>
              </a:spcBef>
            </a:pPr>
            <a:r>
              <a:rPr sz="7000" spc="-225" dirty="0">
                <a:solidFill>
                  <a:srgbClr val="FFFFFF"/>
                </a:solidFill>
                <a:latin typeface="Malgun Gothic"/>
                <a:cs typeface="Malgun Gothic"/>
              </a:rPr>
              <a:t>break문</a:t>
            </a:r>
            <a:endParaRPr sz="7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21000" y="2057400"/>
            <a:ext cx="768477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670" dirty="0">
                <a:latin typeface="Malgun Gothic"/>
                <a:cs typeface="Malgun Gothic"/>
              </a:rPr>
              <a:t>반복문에 </a:t>
            </a:r>
            <a:r>
              <a:rPr sz="5000" spc="-850" dirty="0">
                <a:latin typeface="Malgun Gothic"/>
                <a:cs typeface="Malgun Gothic"/>
              </a:rPr>
              <a:t>중요한  </a:t>
            </a:r>
            <a:r>
              <a:rPr sz="5000" spc="-600" dirty="0">
                <a:latin typeface="Malgun Gothic"/>
                <a:cs typeface="Malgun Gothic"/>
              </a:rPr>
              <a:t>2가지</a:t>
            </a:r>
            <a:r>
              <a:rPr sz="5000" spc="210" dirty="0">
                <a:latin typeface="Malgun Gothic"/>
                <a:cs typeface="Malgun Gothic"/>
              </a:rPr>
              <a:t> </a:t>
            </a:r>
            <a:r>
              <a:rPr sz="5000" spc="-459" dirty="0">
                <a:latin typeface="Malgun Gothic"/>
                <a:cs typeface="Malgun Gothic"/>
              </a:rPr>
              <a:t>제어문!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35200" y="520700"/>
            <a:ext cx="2643505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1A3A5E"/>
                </a:solidFill>
                <a:latin typeface="Malgun Gothic"/>
                <a:cs typeface="Malgun Gothic"/>
              </a:rPr>
              <a:t>반복문</a:t>
            </a:r>
            <a:endParaRPr sz="5000">
              <a:latin typeface="Malgun Gothic"/>
              <a:cs typeface="Malgun Gothic"/>
            </a:endParaRPr>
          </a:p>
          <a:p>
            <a:pPr marL="50800">
              <a:lnSpc>
                <a:spcPct val="100000"/>
              </a:lnSpc>
              <a:spcBef>
                <a:spcPts val="300"/>
              </a:spcBef>
            </a:pPr>
            <a:r>
              <a:rPr sz="2000" spc="-375" dirty="0">
                <a:solidFill>
                  <a:srgbClr val="797979"/>
                </a:solidFill>
                <a:latin typeface="Malgun Gothic"/>
                <a:cs typeface="Malgun Gothic"/>
              </a:rPr>
              <a:t>반복문이란?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5" dirty="0">
                <a:latin typeface="Malgun Gothic"/>
                <a:cs typeface="Malgun Gothic"/>
              </a:rPr>
              <a:t>반복문</a:t>
            </a:r>
            <a:r>
              <a:rPr sz="2000" b="1" spc="-455" dirty="0">
                <a:solidFill>
                  <a:srgbClr val="030303"/>
                </a:solidFill>
                <a:latin typeface="Malgun Gothic"/>
                <a:cs typeface="Malgun Gothic"/>
              </a:rPr>
              <a:t>의</a:t>
            </a:r>
            <a:r>
              <a:rPr sz="2000" b="1" spc="-290" dirty="0">
                <a:solidFill>
                  <a:srgbClr val="030303"/>
                </a:solidFill>
                <a:latin typeface="Malgun Gothic"/>
                <a:cs typeface="Malgun Gothic"/>
              </a:rPr>
              <a:t> </a:t>
            </a:r>
            <a:r>
              <a:rPr sz="2000" b="1" spc="-459" dirty="0">
                <a:solidFill>
                  <a:srgbClr val="030303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8000" y="266700"/>
            <a:ext cx="151257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3A5E"/>
                </a:solidFill>
                <a:latin typeface="Malgun Gothic"/>
                <a:cs typeface="Malgun Gothic"/>
              </a:rPr>
              <a:t>0</a:t>
            </a:r>
            <a:r>
              <a:rPr sz="10000" spc="100" dirty="0">
                <a:solidFill>
                  <a:srgbClr val="1A3A5E"/>
                </a:solidFill>
                <a:latin typeface="Malgun Gothic"/>
                <a:cs typeface="Malgun Gothic"/>
              </a:rPr>
              <a:t>8</a:t>
            </a:r>
            <a:endParaRPr sz="10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03134" y="2821939"/>
            <a:ext cx="2510790" cy="742950"/>
          </a:xfrm>
          <a:custGeom>
            <a:avLst/>
            <a:gdLst/>
            <a:ahLst/>
            <a:cxnLst/>
            <a:rect l="l" t="t" r="r" b="b"/>
            <a:pathLst>
              <a:path w="2510790" h="742950">
                <a:moveTo>
                  <a:pt x="0" y="0"/>
                </a:moveTo>
                <a:lnTo>
                  <a:pt x="2510790" y="0"/>
                </a:lnTo>
                <a:lnTo>
                  <a:pt x="2510790" y="742962"/>
                </a:lnTo>
                <a:lnTo>
                  <a:pt x="0" y="742962"/>
                </a:lnTo>
                <a:lnTo>
                  <a:pt x="0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46200" y="2755900"/>
            <a:ext cx="242189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100" dirty="0">
                <a:solidFill>
                  <a:srgbClr val="FFFFFF"/>
                </a:solidFill>
                <a:latin typeface="Malgun Gothic"/>
                <a:cs typeface="Malgun Gothic"/>
              </a:rPr>
              <a:t>continue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70400" y="2796539"/>
            <a:ext cx="6742430" cy="836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100"/>
              </a:lnSpc>
            </a:pPr>
            <a:r>
              <a:rPr sz="3000" spc="-335" dirty="0">
                <a:latin typeface="Malgun Gothic"/>
                <a:cs typeface="Malgun Gothic"/>
              </a:rPr>
              <a:t>현재 </a:t>
            </a:r>
            <a:r>
              <a:rPr sz="3000" spc="-220" dirty="0">
                <a:latin typeface="Malgun Gothic"/>
                <a:cs typeface="Malgun Gothic"/>
              </a:rPr>
              <a:t>Loop내의 </a:t>
            </a:r>
            <a:r>
              <a:rPr sz="3000" spc="-495" dirty="0">
                <a:latin typeface="Malgun Gothic"/>
                <a:cs typeface="Malgun Gothic"/>
              </a:rPr>
              <a:t>작업을 </a:t>
            </a:r>
            <a:r>
              <a:rPr sz="3000" spc="-570" dirty="0">
                <a:latin typeface="Malgun Gothic"/>
                <a:cs typeface="Malgun Gothic"/>
              </a:rPr>
              <a:t>더 </a:t>
            </a:r>
            <a:r>
              <a:rPr sz="3000" spc="-500" dirty="0">
                <a:latin typeface="Malgun Gothic"/>
                <a:cs typeface="Malgun Gothic"/>
              </a:rPr>
              <a:t>이상 </a:t>
            </a:r>
            <a:r>
              <a:rPr sz="3000" spc="-490" dirty="0">
                <a:latin typeface="Malgun Gothic"/>
                <a:cs typeface="Malgun Gothic"/>
              </a:rPr>
              <a:t>수행하지 </a:t>
            </a:r>
            <a:r>
              <a:rPr sz="3000" spc="-465" dirty="0">
                <a:latin typeface="Malgun Gothic"/>
                <a:cs typeface="Malgun Gothic"/>
              </a:rPr>
              <a:t>않고  </a:t>
            </a:r>
            <a:r>
              <a:rPr sz="3000" spc="-475" dirty="0">
                <a:latin typeface="Malgun Gothic"/>
                <a:cs typeface="Malgun Gothic"/>
              </a:rPr>
              <a:t>다음  </a:t>
            </a:r>
            <a:r>
              <a:rPr sz="3000" spc="-185" dirty="0">
                <a:latin typeface="Malgun Gothic"/>
                <a:cs typeface="Malgun Gothic"/>
              </a:rPr>
              <a:t>Loop로</a:t>
            </a:r>
            <a:r>
              <a:rPr sz="3000" spc="-310" dirty="0">
                <a:latin typeface="Malgun Gothic"/>
                <a:cs typeface="Malgun Gothic"/>
              </a:rPr>
              <a:t> </a:t>
            </a:r>
            <a:r>
              <a:rPr sz="3000" spc="-445" dirty="0">
                <a:latin typeface="Malgun Gothic"/>
                <a:cs typeface="Malgun Gothic"/>
              </a:rPr>
              <a:t>넘어간다.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65561" y="7225448"/>
            <a:ext cx="1123950" cy="0"/>
          </a:xfrm>
          <a:custGeom>
            <a:avLst/>
            <a:gdLst/>
            <a:ahLst/>
            <a:cxnLst/>
            <a:rect l="l" t="t" r="r" b="b"/>
            <a:pathLst>
              <a:path w="1123950">
                <a:moveTo>
                  <a:pt x="0" y="0"/>
                </a:moveTo>
                <a:lnTo>
                  <a:pt x="1091589" y="0"/>
                </a:lnTo>
                <a:lnTo>
                  <a:pt x="1123339" y="0"/>
                </a:lnTo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57151" y="7095908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0" y="0"/>
                </a:moveTo>
                <a:lnTo>
                  <a:pt x="0" y="259080"/>
                </a:lnTo>
                <a:lnTo>
                  <a:pt x="259079" y="129540"/>
                </a:lnTo>
                <a:lnTo>
                  <a:pt x="0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638300" y="4203700"/>
            <a:ext cx="3884929" cy="2119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170" dirty="0">
                <a:solidFill>
                  <a:srgbClr val="E9775A"/>
                </a:solidFill>
                <a:latin typeface="Malgun Gothic"/>
                <a:cs typeface="Malgun Gothic"/>
              </a:rPr>
              <a:t>ex</a:t>
            </a:r>
            <a:r>
              <a:rPr sz="4000" spc="-190" dirty="0">
                <a:solidFill>
                  <a:srgbClr val="E9775A"/>
                </a:solidFill>
                <a:latin typeface="Malgun Gothic"/>
                <a:cs typeface="Malgun Gothic"/>
              </a:rPr>
              <a:t> </a:t>
            </a:r>
            <a:r>
              <a:rPr sz="4000" spc="260" dirty="0">
                <a:solidFill>
                  <a:srgbClr val="E9775A"/>
                </a:solidFill>
                <a:latin typeface="Malgun Gothic"/>
                <a:cs typeface="Malgun Gothic"/>
              </a:rPr>
              <a:t>)</a:t>
            </a:r>
            <a:endParaRPr sz="4000">
              <a:latin typeface="Malgun Gothic"/>
              <a:cs typeface="Malgun Gothic"/>
            </a:endParaRPr>
          </a:p>
          <a:p>
            <a:pPr marL="266700">
              <a:lnSpc>
                <a:spcPct val="100000"/>
              </a:lnSpc>
              <a:spcBef>
                <a:spcPts val="2700"/>
              </a:spcBef>
            </a:pPr>
            <a:r>
              <a:rPr sz="3600" spc="30" dirty="0">
                <a:latin typeface="Malgun Gothic"/>
                <a:cs typeface="Malgun Gothic"/>
              </a:rPr>
              <a:t>a </a:t>
            </a:r>
            <a:r>
              <a:rPr sz="3600" spc="-640" dirty="0">
                <a:latin typeface="Malgun Gothic"/>
                <a:cs typeface="Malgun Gothic"/>
              </a:rPr>
              <a:t>=</a:t>
            </a:r>
            <a:r>
              <a:rPr sz="3600" spc="-285" dirty="0">
                <a:latin typeface="Malgun Gothic"/>
                <a:cs typeface="Malgun Gothic"/>
              </a:rPr>
              <a:t> </a:t>
            </a:r>
            <a:r>
              <a:rPr sz="3600" spc="210" dirty="0">
                <a:latin typeface="Malgun Gothic"/>
                <a:cs typeface="Malgun Gothic"/>
              </a:rPr>
              <a:t>0</a:t>
            </a:r>
            <a:endParaRPr sz="3600">
              <a:latin typeface="Malgun Gothic"/>
              <a:cs typeface="Malgun Gothic"/>
            </a:endParaRPr>
          </a:p>
          <a:p>
            <a:pPr marL="266700">
              <a:lnSpc>
                <a:spcPct val="100000"/>
              </a:lnSpc>
              <a:spcBef>
                <a:spcPts val="80"/>
              </a:spcBef>
            </a:pPr>
            <a:r>
              <a:rPr sz="3600" spc="25" dirty="0">
                <a:latin typeface="Malgun Gothic"/>
                <a:cs typeface="Malgun Gothic"/>
              </a:rPr>
              <a:t>for </a:t>
            </a:r>
            <a:r>
              <a:rPr sz="3600" spc="-80" dirty="0">
                <a:latin typeface="Malgun Gothic"/>
                <a:cs typeface="Malgun Gothic"/>
              </a:rPr>
              <a:t>i </a:t>
            </a:r>
            <a:r>
              <a:rPr sz="3600" spc="-85" dirty="0">
                <a:latin typeface="Malgun Gothic"/>
                <a:cs typeface="Malgun Gothic"/>
              </a:rPr>
              <a:t>in</a:t>
            </a:r>
            <a:r>
              <a:rPr sz="3600" spc="-229" dirty="0">
                <a:latin typeface="Malgun Gothic"/>
                <a:cs typeface="Malgun Gothic"/>
              </a:rPr>
              <a:t> </a:t>
            </a:r>
            <a:r>
              <a:rPr sz="3600" spc="25" dirty="0">
                <a:latin typeface="Malgun Gothic"/>
                <a:cs typeface="Malgun Gothic"/>
              </a:rPr>
              <a:t>range(3,6)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49500" y="6263375"/>
            <a:ext cx="1979930" cy="1177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5080" indent="-228600">
              <a:lnSpc>
                <a:spcPct val="101899"/>
              </a:lnSpc>
            </a:pPr>
            <a:r>
              <a:rPr sz="3600" spc="-10" dirty="0">
                <a:latin typeface="Malgun Gothic"/>
                <a:cs typeface="Malgun Gothic"/>
              </a:rPr>
              <a:t>if </a:t>
            </a:r>
            <a:r>
              <a:rPr sz="3600" spc="-80" dirty="0">
                <a:latin typeface="Malgun Gothic"/>
                <a:cs typeface="Malgun Gothic"/>
              </a:rPr>
              <a:t>i </a:t>
            </a:r>
            <a:r>
              <a:rPr sz="3600" spc="-640" dirty="0">
                <a:latin typeface="Malgun Gothic"/>
                <a:cs typeface="Malgun Gothic"/>
              </a:rPr>
              <a:t>== </a:t>
            </a:r>
            <a:r>
              <a:rPr sz="3600" spc="145" dirty="0">
                <a:latin typeface="Malgun Gothic"/>
                <a:cs typeface="Malgun Gothic"/>
              </a:rPr>
              <a:t>4:  </a:t>
            </a:r>
            <a:r>
              <a:rPr sz="3600" spc="-75" dirty="0">
                <a:latin typeface="Malgun Gothic"/>
                <a:cs typeface="Malgun Gothic"/>
              </a:rPr>
              <a:t>continue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92300" y="7380975"/>
            <a:ext cx="2106930" cy="1177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57200">
              <a:lnSpc>
                <a:spcPct val="101899"/>
              </a:lnSpc>
            </a:pPr>
            <a:r>
              <a:rPr sz="3600" spc="30" dirty="0">
                <a:latin typeface="Malgun Gothic"/>
                <a:cs typeface="Malgun Gothic"/>
              </a:rPr>
              <a:t>a </a:t>
            </a:r>
            <a:r>
              <a:rPr sz="3600" spc="-640" dirty="0">
                <a:latin typeface="Malgun Gothic"/>
                <a:cs typeface="Malgun Gothic"/>
              </a:rPr>
              <a:t>= </a:t>
            </a:r>
            <a:r>
              <a:rPr sz="3600" spc="30" dirty="0">
                <a:latin typeface="Malgun Gothic"/>
                <a:cs typeface="Malgun Gothic"/>
              </a:rPr>
              <a:t>a </a:t>
            </a:r>
            <a:r>
              <a:rPr sz="3600" spc="-994" dirty="0">
                <a:latin typeface="Malgun Gothic"/>
                <a:cs typeface="Malgun Gothic"/>
              </a:rPr>
              <a:t>+ </a:t>
            </a:r>
            <a:r>
              <a:rPr sz="3600" spc="-80" dirty="0">
                <a:latin typeface="Malgun Gothic"/>
                <a:cs typeface="Malgun Gothic"/>
              </a:rPr>
              <a:t>i  </a:t>
            </a:r>
            <a:r>
              <a:rPr sz="3600" spc="70" dirty="0">
                <a:latin typeface="Malgun Gothic"/>
                <a:cs typeface="Malgun Gothic"/>
              </a:rPr>
              <a:t>print(a)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83015" y="6298704"/>
            <a:ext cx="2296160" cy="1150620"/>
          </a:xfrm>
          <a:custGeom>
            <a:avLst/>
            <a:gdLst/>
            <a:ahLst/>
            <a:cxnLst/>
            <a:rect l="l" t="t" r="r" b="b"/>
            <a:pathLst>
              <a:path w="2296160" h="1150620">
                <a:moveTo>
                  <a:pt x="0" y="0"/>
                </a:moveTo>
                <a:lnTo>
                  <a:pt x="2295690" y="0"/>
                </a:lnTo>
                <a:lnTo>
                  <a:pt x="2295690" y="1150212"/>
                </a:lnTo>
                <a:lnTo>
                  <a:pt x="0" y="1150212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601200" y="5029200"/>
            <a:ext cx="357505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315" dirty="0">
                <a:latin typeface="Malgun Gothic"/>
                <a:cs typeface="Malgun Gothic"/>
              </a:rPr>
              <a:t>?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64500" y="4203700"/>
            <a:ext cx="1240155" cy="675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620" dirty="0">
                <a:solidFill>
                  <a:srgbClr val="E9775A"/>
                </a:solidFill>
                <a:latin typeface="Malgun Gothic"/>
                <a:cs typeface="Malgun Gothic"/>
              </a:rPr>
              <a:t>결과</a:t>
            </a:r>
            <a:r>
              <a:rPr sz="4000" spc="-185" dirty="0">
                <a:solidFill>
                  <a:srgbClr val="E9775A"/>
                </a:solidFill>
                <a:latin typeface="Malgun Gothic"/>
                <a:cs typeface="Malgun Gothic"/>
              </a:rPr>
              <a:t> </a:t>
            </a:r>
            <a:r>
              <a:rPr sz="4000" spc="260" dirty="0">
                <a:solidFill>
                  <a:srgbClr val="E9775A"/>
                </a:solidFill>
                <a:latin typeface="Malgun Gothic"/>
                <a:cs typeface="Malgun Gothic"/>
              </a:rPr>
              <a:t>)</a:t>
            </a:r>
            <a:endParaRPr sz="4000">
              <a:latin typeface="Malgun Gothic"/>
              <a:cs typeface="Malgun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08700" y="6758940"/>
            <a:ext cx="2073275" cy="1230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12700" algn="ctr">
              <a:lnSpc>
                <a:spcPts val="3100"/>
              </a:lnSpc>
            </a:pPr>
            <a:r>
              <a:rPr sz="3000" spc="-65" dirty="0">
                <a:latin typeface="Malgun Gothic"/>
                <a:cs typeface="Malgun Gothic"/>
              </a:rPr>
              <a:t>i </a:t>
            </a:r>
            <a:r>
              <a:rPr sz="3000" spc="-480" dirty="0">
                <a:latin typeface="Malgun Gothic"/>
                <a:cs typeface="Malgun Gothic"/>
              </a:rPr>
              <a:t>가 </a:t>
            </a:r>
            <a:r>
              <a:rPr sz="3000" spc="-175" dirty="0">
                <a:latin typeface="Malgun Gothic"/>
                <a:cs typeface="Malgun Gothic"/>
              </a:rPr>
              <a:t>4인 </a:t>
            </a:r>
            <a:r>
              <a:rPr sz="3000" spc="-525" dirty="0">
                <a:latin typeface="Malgun Gothic"/>
                <a:cs typeface="Malgun Gothic"/>
              </a:rPr>
              <a:t>경우  </a:t>
            </a:r>
            <a:r>
              <a:rPr sz="3000" spc="-490" dirty="0">
                <a:latin typeface="Malgun Gothic"/>
                <a:cs typeface="Malgun Gothic"/>
              </a:rPr>
              <a:t>수행하지</a:t>
            </a:r>
            <a:r>
              <a:rPr sz="3000" spc="-145" dirty="0">
                <a:latin typeface="Malgun Gothic"/>
                <a:cs typeface="Malgun Gothic"/>
              </a:rPr>
              <a:t> </a:t>
            </a:r>
            <a:r>
              <a:rPr sz="3000" spc="-465" dirty="0">
                <a:latin typeface="Malgun Gothic"/>
                <a:cs typeface="Malgun Gothic"/>
              </a:rPr>
              <a:t>않고 </a:t>
            </a:r>
            <a:r>
              <a:rPr sz="3000" spc="-165" dirty="0">
                <a:latin typeface="Malgun Gothic"/>
                <a:cs typeface="Malgun Gothic"/>
              </a:rPr>
              <a:t> </a:t>
            </a:r>
            <a:r>
              <a:rPr sz="3000" spc="-525" dirty="0">
                <a:latin typeface="Malgun Gothic"/>
                <a:cs typeface="Malgun Gothic"/>
              </a:rPr>
              <a:t>넘긴다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35200" y="520700"/>
            <a:ext cx="2643505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1A3A5E"/>
                </a:solidFill>
                <a:latin typeface="Malgun Gothic"/>
                <a:cs typeface="Malgun Gothic"/>
              </a:rPr>
              <a:t>반복문</a:t>
            </a:r>
            <a:endParaRPr sz="5000">
              <a:latin typeface="Malgun Gothic"/>
              <a:cs typeface="Malgun Gothic"/>
            </a:endParaRPr>
          </a:p>
          <a:p>
            <a:pPr marL="50800">
              <a:lnSpc>
                <a:spcPct val="100000"/>
              </a:lnSpc>
              <a:spcBef>
                <a:spcPts val="300"/>
              </a:spcBef>
            </a:pPr>
            <a:r>
              <a:rPr sz="2000" spc="-375" dirty="0">
                <a:solidFill>
                  <a:srgbClr val="797979"/>
                </a:solidFill>
                <a:latin typeface="Malgun Gothic"/>
                <a:cs typeface="Malgun Gothic"/>
              </a:rPr>
              <a:t>반복문이란?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5" dirty="0">
                <a:latin typeface="Malgun Gothic"/>
                <a:cs typeface="Malgun Gothic"/>
              </a:rPr>
              <a:t>반복문</a:t>
            </a:r>
            <a:r>
              <a:rPr sz="2000" b="1" spc="-455" dirty="0">
                <a:solidFill>
                  <a:srgbClr val="030303"/>
                </a:solidFill>
                <a:latin typeface="Malgun Gothic"/>
                <a:cs typeface="Malgun Gothic"/>
              </a:rPr>
              <a:t>의</a:t>
            </a:r>
            <a:r>
              <a:rPr sz="2000" b="1" spc="-290" dirty="0">
                <a:solidFill>
                  <a:srgbClr val="030303"/>
                </a:solidFill>
                <a:latin typeface="Malgun Gothic"/>
                <a:cs typeface="Malgun Gothic"/>
              </a:rPr>
              <a:t> </a:t>
            </a:r>
            <a:r>
              <a:rPr sz="2000" b="1" spc="-459" dirty="0">
                <a:solidFill>
                  <a:srgbClr val="030303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08000" y="266700"/>
            <a:ext cx="151257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3A5E"/>
                </a:solidFill>
                <a:latin typeface="Malgun Gothic"/>
                <a:cs typeface="Malgun Gothic"/>
              </a:rPr>
              <a:t>0</a:t>
            </a:r>
            <a:r>
              <a:rPr sz="10000" spc="100" dirty="0">
                <a:solidFill>
                  <a:srgbClr val="1A3A5E"/>
                </a:solidFill>
                <a:latin typeface="Malgun Gothic"/>
                <a:cs typeface="Malgun Gothic"/>
              </a:rPr>
              <a:t>8</a:t>
            </a:r>
            <a:endParaRPr sz="10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03134" y="2821939"/>
            <a:ext cx="2510790" cy="742950"/>
          </a:xfrm>
          <a:custGeom>
            <a:avLst/>
            <a:gdLst/>
            <a:ahLst/>
            <a:cxnLst/>
            <a:rect l="l" t="t" r="r" b="b"/>
            <a:pathLst>
              <a:path w="2510790" h="742950">
                <a:moveTo>
                  <a:pt x="0" y="0"/>
                </a:moveTo>
                <a:lnTo>
                  <a:pt x="2510790" y="0"/>
                </a:lnTo>
                <a:lnTo>
                  <a:pt x="2510790" y="742962"/>
                </a:lnTo>
                <a:lnTo>
                  <a:pt x="0" y="742962"/>
                </a:lnTo>
                <a:lnTo>
                  <a:pt x="0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46200" y="2755900"/>
            <a:ext cx="242189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100" dirty="0">
                <a:solidFill>
                  <a:srgbClr val="FFFFFF"/>
                </a:solidFill>
                <a:latin typeface="Malgun Gothic"/>
                <a:cs typeface="Malgun Gothic"/>
              </a:rPr>
              <a:t>continue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70400" y="2796539"/>
            <a:ext cx="6742430" cy="836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100"/>
              </a:lnSpc>
            </a:pPr>
            <a:r>
              <a:rPr sz="3000" spc="-335" dirty="0">
                <a:latin typeface="Malgun Gothic"/>
                <a:cs typeface="Malgun Gothic"/>
              </a:rPr>
              <a:t>현재 </a:t>
            </a:r>
            <a:r>
              <a:rPr sz="3000" spc="-220" dirty="0">
                <a:latin typeface="Malgun Gothic"/>
                <a:cs typeface="Malgun Gothic"/>
              </a:rPr>
              <a:t>Loop내의 </a:t>
            </a:r>
            <a:r>
              <a:rPr sz="3000" spc="-495" dirty="0">
                <a:latin typeface="Malgun Gothic"/>
                <a:cs typeface="Malgun Gothic"/>
              </a:rPr>
              <a:t>작업을 </a:t>
            </a:r>
            <a:r>
              <a:rPr sz="3000" spc="-570" dirty="0">
                <a:latin typeface="Malgun Gothic"/>
                <a:cs typeface="Malgun Gothic"/>
              </a:rPr>
              <a:t>더 </a:t>
            </a:r>
            <a:r>
              <a:rPr sz="3000" spc="-500" dirty="0">
                <a:latin typeface="Malgun Gothic"/>
                <a:cs typeface="Malgun Gothic"/>
              </a:rPr>
              <a:t>이상 </a:t>
            </a:r>
            <a:r>
              <a:rPr sz="3000" spc="-490" dirty="0">
                <a:latin typeface="Malgun Gothic"/>
                <a:cs typeface="Malgun Gothic"/>
              </a:rPr>
              <a:t>수행하지 </a:t>
            </a:r>
            <a:r>
              <a:rPr sz="3000" spc="-465" dirty="0">
                <a:latin typeface="Malgun Gothic"/>
                <a:cs typeface="Malgun Gothic"/>
              </a:rPr>
              <a:t>않고  </a:t>
            </a:r>
            <a:r>
              <a:rPr sz="3000" spc="-475" dirty="0">
                <a:latin typeface="Malgun Gothic"/>
                <a:cs typeface="Malgun Gothic"/>
              </a:rPr>
              <a:t>다음  </a:t>
            </a:r>
            <a:r>
              <a:rPr sz="3000" spc="-185" dirty="0">
                <a:latin typeface="Malgun Gothic"/>
                <a:cs typeface="Malgun Gothic"/>
              </a:rPr>
              <a:t>Loop로</a:t>
            </a:r>
            <a:r>
              <a:rPr sz="3000" spc="-310" dirty="0">
                <a:latin typeface="Malgun Gothic"/>
                <a:cs typeface="Malgun Gothic"/>
              </a:rPr>
              <a:t> </a:t>
            </a:r>
            <a:r>
              <a:rPr sz="3000" spc="-445" dirty="0">
                <a:latin typeface="Malgun Gothic"/>
                <a:cs typeface="Malgun Gothic"/>
              </a:rPr>
              <a:t>넘어간다.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65561" y="7225448"/>
            <a:ext cx="1123950" cy="0"/>
          </a:xfrm>
          <a:custGeom>
            <a:avLst/>
            <a:gdLst/>
            <a:ahLst/>
            <a:cxnLst/>
            <a:rect l="l" t="t" r="r" b="b"/>
            <a:pathLst>
              <a:path w="1123950">
                <a:moveTo>
                  <a:pt x="0" y="0"/>
                </a:moveTo>
                <a:lnTo>
                  <a:pt x="1091589" y="0"/>
                </a:lnTo>
                <a:lnTo>
                  <a:pt x="1123339" y="0"/>
                </a:lnTo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57151" y="7095908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0" y="0"/>
                </a:moveTo>
                <a:lnTo>
                  <a:pt x="0" y="259080"/>
                </a:lnTo>
                <a:lnTo>
                  <a:pt x="259079" y="129540"/>
                </a:lnTo>
                <a:lnTo>
                  <a:pt x="0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638300" y="4203700"/>
            <a:ext cx="3884929" cy="2119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170" dirty="0">
                <a:solidFill>
                  <a:srgbClr val="E9775A"/>
                </a:solidFill>
                <a:latin typeface="Malgun Gothic"/>
                <a:cs typeface="Malgun Gothic"/>
              </a:rPr>
              <a:t>ex</a:t>
            </a:r>
            <a:r>
              <a:rPr sz="4000" spc="-190" dirty="0">
                <a:solidFill>
                  <a:srgbClr val="E9775A"/>
                </a:solidFill>
                <a:latin typeface="Malgun Gothic"/>
                <a:cs typeface="Malgun Gothic"/>
              </a:rPr>
              <a:t> </a:t>
            </a:r>
            <a:r>
              <a:rPr sz="4000" spc="260" dirty="0">
                <a:solidFill>
                  <a:srgbClr val="E9775A"/>
                </a:solidFill>
                <a:latin typeface="Malgun Gothic"/>
                <a:cs typeface="Malgun Gothic"/>
              </a:rPr>
              <a:t>)</a:t>
            </a:r>
            <a:endParaRPr sz="4000">
              <a:latin typeface="Malgun Gothic"/>
              <a:cs typeface="Malgun Gothic"/>
            </a:endParaRPr>
          </a:p>
          <a:p>
            <a:pPr marL="266700">
              <a:lnSpc>
                <a:spcPct val="100000"/>
              </a:lnSpc>
              <a:spcBef>
                <a:spcPts val="2700"/>
              </a:spcBef>
            </a:pPr>
            <a:r>
              <a:rPr sz="3600" spc="30" dirty="0">
                <a:latin typeface="Malgun Gothic"/>
                <a:cs typeface="Malgun Gothic"/>
              </a:rPr>
              <a:t>a </a:t>
            </a:r>
            <a:r>
              <a:rPr sz="3600" spc="-640" dirty="0">
                <a:latin typeface="Malgun Gothic"/>
                <a:cs typeface="Malgun Gothic"/>
              </a:rPr>
              <a:t>=</a:t>
            </a:r>
            <a:r>
              <a:rPr sz="3600" spc="-285" dirty="0">
                <a:latin typeface="Malgun Gothic"/>
                <a:cs typeface="Malgun Gothic"/>
              </a:rPr>
              <a:t> </a:t>
            </a:r>
            <a:r>
              <a:rPr sz="3600" spc="210" dirty="0">
                <a:latin typeface="Malgun Gothic"/>
                <a:cs typeface="Malgun Gothic"/>
              </a:rPr>
              <a:t>0</a:t>
            </a:r>
            <a:endParaRPr sz="3600">
              <a:latin typeface="Malgun Gothic"/>
              <a:cs typeface="Malgun Gothic"/>
            </a:endParaRPr>
          </a:p>
          <a:p>
            <a:pPr marL="266700">
              <a:lnSpc>
                <a:spcPct val="100000"/>
              </a:lnSpc>
              <a:spcBef>
                <a:spcPts val="80"/>
              </a:spcBef>
            </a:pPr>
            <a:r>
              <a:rPr sz="3600" spc="25" dirty="0">
                <a:latin typeface="Malgun Gothic"/>
                <a:cs typeface="Malgun Gothic"/>
              </a:rPr>
              <a:t>for </a:t>
            </a:r>
            <a:r>
              <a:rPr sz="3600" spc="-80" dirty="0">
                <a:latin typeface="Malgun Gothic"/>
                <a:cs typeface="Malgun Gothic"/>
              </a:rPr>
              <a:t>i </a:t>
            </a:r>
            <a:r>
              <a:rPr sz="3600" spc="-85" dirty="0">
                <a:latin typeface="Malgun Gothic"/>
                <a:cs typeface="Malgun Gothic"/>
              </a:rPr>
              <a:t>in</a:t>
            </a:r>
            <a:r>
              <a:rPr sz="3600" spc="-229" dirty="0">
                <a:latin typeface="Malgun Gothic"/>
                <a:cs typeface="Malgun Gothic"/>
              </a:rPr>
              <a:t> </a:t>
            </a:r>
            <a:r>
              <a:rPr sz="3600" spc="25" dirty="0">
                <a:latin typeface="Malgun Gothic"/>
                <a:cs typeface="Malgun Gothic"/>
              </a:rPr>
              <a:t>range(3,6)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49500" y="6263375"/>
            <a:ext cx="1979930" cy="1177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5080" indent="-228600">
              <a:lnSpc>
                <a:spcPct val="101899"/>
              </a:lnSpc>
            </a:pPr>
            <a:r>
              <a:rPr sz="3600" spc="-10" dirty="0">
                <a:latin typeface="Malgun Gothic"/>
                <a:cs typeface="Malgun Gothic"/>
              </a:rPr>
              <a:t>if </a:t>
            </a:r>
            <a:r>
              <a:rPr sz="3600" spc="-80" dirty="0">
                <a:latin typeface="Malgun Gothic"/>
                <a:cs typeface="Malgun Gothic"/>
              </a:rPr>
              <a:t>i </a:t>
            </a:r>
            <a:r>
              <a:rPr sz="3600" spc="-640" dirty="0">
                <a:latin typeface="Malgun Gothic"/>
                <a:cs typeface="Malgun Gothic"/>
              </a:rPr>
              <a:t>== </a:t>
            </a:r>
            <a:r>
              <a:rPr sz="3600" spc="145" dirty="0">
                <a:latin typeface="Malgun Gothic"/>
                <a:cs typeface="Malgun Gothic"/>
              </a:rPr>
              <a:t>4:  </a:t>
            </a:r>
            <a:r>
              <a:rPr sz="3600" spc="-75" dirty="0">
                <a:latin typeface="Malgun Gothic"/>
                <a:cs typeface="Malgun Gothic"/>
              </a:rPr>
              <a:t>continue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92300" y="7380975"/>
            <a:ext cx="2106930" cy="1177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57200">
              <a:lnSpc>
                <a:spcPct val="101899"/>
              </a:lnSpc>
            </a:pPr>
            <a:r>
              <a:rPr sz="3600" spc="30" dirty="0">
                <a:latin typeface="Malgun Gothic"/>
                <a:cs typeface="Malgun Gothic"/>
              </a:rPr>
              <a:t>a </a:t>
            </a:r>
            <a:r>
              <a:rPr sz="3600" spc="-640" dirty="0">
                <a:latin typeface="Malgun Gothic"/>
                <a:cs typeface="Malgun Gothic"/>
              </a:rPr>
              <a:t>= </a:t>
            </a:r>
            <a:r>
              <a:rPr sz="3600" spc="30" dirty="0">
                <a:latin typeface="Malgun Gothic"/>
                <a:cs typeface="Malgun Gothic"/>
              </a:rPr>
              <a:t>a </a:t>
            </a:r>
            <a:r>
              <a:rPr sz="3600" spc="-994" dirty="0">
                <a:latin typeface="Malgun Gothic"/>
                <a:cs typeface="Malgun Gothic"/>
              </a:rPr>
              <a:t>+ </a:t>
            </a:r>
            <a:r>
              <a:rPr sz="3600" spc="-80" dirty="0">
                <a:latin typeface="Malgun Gothic"/>
                <a:cs typeface="Malgun Gothic"/>
              </a:rPr>
              <a:t>i  </a:t>
            </a:r>
            <a:r>
              <a:rPr sz="3600" spc="70" dirty="0">
                <a:latin typeface="Malgun Gothic"/>
                <a:cs typeface="Malgun Gothic"/>
              </a:rPr>
              <a:t>print(a)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83015" y="6298704"/>
            <a:ext cx="2296160" cy="1150620"/>
          </a:xfrm>
          <a:custGeom>
            <a:avLst/>
            <a:gdLst/>
            <a:ahLst/>
            <a:cxnLst/>
            <a:rect l="l" t="t" r="r" b="b"/>
            <a:pathLst>
              <a:path w="2296160" h="1150620">
                <a:moveTo>
                  <a:pt x="0" y="0"/>
                </a:moveTo>
                <a:lnTo>
                  <a:pt x="2295690" y="0"/>
                </a:lnTo>
                <a:lnTo>
                  <a:pt x="2295690" y="1150212"/>
                </a:lnTo>
                <a:lnTo>
                  <a:pt x="0" y="1150212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588500" y="5029200"/>
            <a:ext cx="381635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50" dirty="0">
                <a:latin typeface="Malgun Gothic"/>
                <a:cs typeface="Malgun Gothic"/>
              </a:rPr>
              <a:t>8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64500" y="4203700"/>
            <a:ext cx="1240155" cy="675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620" dirty="0">
                <a:solidFill>
                  <a:srgbClr val="E9775A"/>
                </a:solidFill>
                <a:latin typeface="Malgun Gothic"/>
                <a:cs typeface="Malgun Gothic"/>
              </a:rPr>
              <a:t>결과</a:t>
            </a:r>
            <a:r>
              <a:rPr sz="4000" spc="-185" dirty="0">
                <a:solidFill>
                  <a:srgbClr val="E9775A"/>
                </a:solidFill>
                <a:latin typeface="Malgun Gothic"/>
                <a:cs typeface="Malgun Gothic"/>
              </a:rPr>
              <a:t> </a:t>
            </a:r>
            <a:r>
              <a:rPr sz="4000" spc="260" dirty="0">
                <a:solidFill>
                  <a:srgbClr val="E9775A"/>
                </a:solidFill>
                <a:latin typeface="Malgun Gothic"/>
                <a:cs typeface="Malgun Gothic"/>
              </a:rPr>
              <a:t>)</a:t>
            </a:r>
            <a:endParaRPr sz="4000">
              <a:latin typeface="Malgun Gothic"/>
              <a:cs typeface="Malgun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08700" y="6758940"/>
            <a:ext cx="2073275" cy="1230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12700" algn="ctr">
              <a:lnSpc>
                <a:spcPts val="3100"/>
              </a:lnSpc>
            </a:pPr>
            <a:r>
              <a:rPr sz="3000" spc="-65" dirty="0">
                <a:latin typeface="Malgun Gothic"/>
                <a:cs typeface="Malgun Gothic"/>
              </a:rPr>
              <a:t>i </a:t>
            </a:r>
            <a:r>
              <a:rPr sz="3000" spc="-480" dirty="0">
                <a:latin typeface="Malgun Gothic"/>
                <a:cs typeface="Malgun Gothic"/>
              </a:rPr>
              <a:t>가 </a:t>
            </a:r>
            <a:r>
              <a:rPr sz="3000" spc="-175" dirty="0">
                <a:latin typeface="Malgun Gothic"/>
                <a:cs typeface="Malgun Gothic"/>
              </a:rPr>
              <a:t>4인 </a:t>
            </a:r>
            <a:r>
              <a:rPr sz="3000" spc="-525" dirty="0">
                <a:latin typeface="Malgun Gothic"/>
                <a:cs typeface="Malgun Gothic"/>
              </a:rPr>
              <a:t>경우  </a:t>
            </a:r>
            <a:r>
              <a:rPr sz="3000" spc="-490" dirty="0">
                <a:latin typeface="Malgun Gothic"/>
                <a:cs typeface="Malgun Gothic"/>
              </a:rPr>
              <a:t>수행하지</a:t>
            </a:r>
            <a:r>
              <a:rPr sz="3000" spc="-145" dirty="0">
                <a:latin typeface="Malgun Gothic"/>
                <a:cs typeface="Malgun Gothic"/>
              </a:rPr>
              <a:t> </a:t>
            </a:r>
            <a:r>
              <a:rPr sz="3000" spc="-465" dirty="0">
                <a:latin typeface="Malgun Gothic"/>
                <a:cs typeface="Malgun Gothic"/>
              </a:rPr>
              <a:t>않고 </a:t>
            </a:r>
            <a:r>
              <a:rPr sz="3000" spc="-165" dirty="0">
                <a:latin typeface="Malgun Gothic"/>
                <a:cs typeface="Malgun Gothic"/>
              </a:rPr>
              <a:t> </a:t>
            </a:r>
            <a:r>
              <a:rPr sz="3000" spc="-525" dirty="0">
                <a:latin typeface="Malgun Gothic"/>
                <a:cs typeface="Malgun Gothic"/>
              </a:rPr>
              <a:t>넘긴다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414000" y="5105400"/>
            <a:ext cx="1522730" cy="675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145" dirty="0">
                <a:solidFill>
                  <a:srgbClr val="797979"/>
                </a:solidFill>
                <a:latin typeface="Malgun Gothic"/>
                <a:cs typeface="Malgun Gothic"/>
              </a:rPr>
              <a:t>(3 </a:t>
            </a:r>
            <a:r>
              <a:rPr sz="4000" spc="-1105" dirty="0">
                <a:solidFill>
                  <a:srgbClr val="797979"/>
                </a:solidFill>
                <a:latin typeface="Malgun Gothic"/>
                <a:cs typeface="Malgun Gothic"/>
              </a:rPr>
              <a:t>+  </a:t>
            </a:r>
            <a:r>
              <a:rPr sz="4000" spc="-10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4000" spc="155" dirty="0">
                <a:solidFill>
                  <a:srgbClr val="797979"/>
                </a:solidFill>
                <a:latin typeface="Malgun Gothic"/>
                <a:cs typeface="Malgun Gothic"/>
              </a:rPr>
              <a:t>5)</a:t>
            </a:r>
            <a:endParaRPr sz="4000">
              <a:latin typeface="Malgun Gothic"/>
              <a:cs typeface="Malgun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35200" y="520700"/>
            <a:ext cx="2643505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1A3A5E"/>
                </a:solidFill>
                <a:latin typeface="Malgun Gothic"/>
                <a:cs typeface="Malgun Gothic"/>
              </a:rPr>
              <a:t>반복문</a:t>
            </a:r>
            <a:endParaRPr sz="5000">
              <a:latin typeface="Malgun Gothic"/>
              <a:cs typeface="Malgun Gothic"/>
            </a:endParaRPr>
          </a:p>
          <a:p>
            <a:pPr marL="50800">
              <a:lnSpc>
                <a:spcPct val="100000"/>
              </a:lnSpc>
              <a:spcBef>
                <a:spcPts val="300"/>
              </a:spcBef>
            </a:pPr>
            <a:r>
              <a:rPr sz="2000" spc="-375" dirty="0">
                <a:solidFill>
                  <a:srgbClr val="797979"/>
                </a:solidFill>
                <a:latin typeface="Malgun Gothic"/>
                <a:cs typeface="Malgun Gothic"/>
              </a:rPr>
              <a:t>반복문이란?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5" dirty="0">
                <a:latin typeface="Malgun Gothic"/>
                <a:cs typeface="Malgun Gothic"/>
              </a:rPr>
              <a:t>반복문</a:t>
            </a:r>
            <a:r>
              <a:rPr sz="2000" b="1" spc="-455" dirty="0">
                <a:solidFill>
                  <a:srgbClr val="030303"/>
                </a:solidFill>
                <a:latin typeface="Malgun Gothic"/>
                <a:cs typeface="Malgun Gothic"/>
              </a:rPr>
              <a:t>의</a:t>
            </a:r>
            <a:r>
              <a:rPr sz="2000" b="1" spc="-290" dirty="0">
                <a:solidFill>
                  <a:srgbClr val="030303"/>
                </a:solidFill>
                <a:latin typeface="Malgun Gothic"/>
                <a:cs typeface="Malgun Gothic"/>
              </a:rPr>
              <a:t> </a:t>
            </a:r>
            <a:r>
              <a:rPr sz="2000" b="1" spc="-459" dirty="0">
                <a:solidFill>
                  <a:srgbClr val="030303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8000" y="266700"/>
            <a:ext cx="151257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3A5E"/>
                </a:solidFill>
                <a:latin typeface="Malgun Gothic"/>
                <a:cs typeface="Malgun Gothic"/>
              </a:rPr>
              <a:t>0</a:t>
            </a:r>
            <a:r>
              <a:rPr sz="10000" spc="100" dirty="0">
                <a:solidFill>
                  <a:srgbClr val="1A3A5E"/>
                </a:solidFill>
                <a:latin typeface="Malgun Gothic"/>
                <a:cs typeface="Malgun Gothic"/>
              </a:rPr>
              <a:t>8</a:t>
            </a:r>
            <a:endParaRPr sz="10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0804" y="2821939"/>
            <a:ext cx="1695450" cy="742950"/>
          </a:xfrm>
          <a:custGeom>
            <a:avLst/>
            <a:gdLst/>
            <a:ahLst/>
            <a:cxnLst/>
            <a:rect l="l" t="t" r="r" b="b"/>
            <a:pathLst>
              <a:path w="1695450" h="742950">
                <a:moveTo>
                  <a:pt x="0" y="0"/>
                </a:moveTo>
                <a:lnTo>
                  <a:pt x="1695450" y="0"/>
                </a:lnTo>
                <a:lnTo>
                  <a:pt x="1695450" y="742962"/>
                </a:lnTo>
                <a:lnTo>
                  <a:pt x="0" y="742962"/>
                </a:lnTo>
                <a:lnTo>
                  <a:pt x="0" y="0"/>
                </a:lnTo>
                <a:close/>
              </a:path>
            </a:pathLst>
          </a:custGeom>
          <a:solidFill>
            <a:srgbClr val="93C0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52600" y="2755900"/>
            <a:ext cx="160655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30" dirty="0">
                <a:solidFill>
                  <a:srgbClr val="FFFFFF"/>
                </a:solidFill>
                <a:latin typeface="Malgun Gothic"/>
                <a:cs typeface="Malgun Gothic"/>
              </a:rPr>
              <a:t>break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76700" y="2933700"/>
            <a:ext cx="2795270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480" dirty="0">
                <a:latin typeface="Malgun Gothic"/>
                <a:cs typeface="Malgun Gothic"/>
              </a:rPr>
              <a:t>반복문을</a:t>
            </a:r>
            <a:r>
              <a:rPr sz="3000" spc="-135" dirty="0">
                <a:latin typeface="Malgun Gothic"/>
                <a:cs typeface="Malgun Gothic"/>
              </a:rPr>
              <a:t> </a:t>
            </a:r>
            <a:r>
              <a:rPr sz="3000" spc="-390" dirty="0">
                <a:latin typeface="Malgun Gothic"/>
                <a:cs typeface="Malgun Gothic"/>
              </a:rPr>
              <a:t>종료한다.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65561" y="7225448"/>
            <a:ext cx="1123950" cy="0"/>
          </a:xfrm>
          <a:custGeom>
            <a:avLst/>
            <a:gdLst/>
            <a:ahLst/>
            <a:cxnLst/>
            <a:rect l="l" t="t" r="r" b="b"/>
            <a:pathLst>
              <a:path w="1123950">
                <a:moveTo>
                  <a:pt x="0" y="0"/>
                </a:moveTo>
                <a:lnTo>
                  <a:pt x="1091589" y="0"/>
                </a:lnTo>
                <a:lnTo>
                  <a:pt x="1123339" y="0"/>
                </a:lnTo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57151" y="7095908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0" y="0"/>
                </a:moveTo>
                <a:lnTo>
                  <a:pt x="0" y="259080"/>
                </a:lnTo>
                <a:lnTo>
                  <a:pt x="259079" y="129540"/>
                </a:lnTo>
                <a:lnTo>
                  <a:pt x="0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638300" y="4203700"/>
            <a:ext cx="3884929" cy="2119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170" dirty="0">
                <a:solidFill>
                  <a:srgbClr val="E9775A"/>
                </a:solidFill>
                <a:latin typeface="Malgun Gothic"/>
                <a:cs typeface="Malgun Gothic"/>
              </a:rPr>
              <a:t>ex</a:t>
            </a:r>
            <a:r>
              <a:rPr sz="4000" spc="-190" dirty="0">
                <a:solidFill>
                  <a:srgbClr val="E9775A"/>
                </a:solidFill>
                <a:latin typeface="Malgun Gothic"/>
                <a:cs typeface="Malgun Gothic"/>
              </a:rPr>
              <a:t> </a:t>
            </a:r>
            <a:r>
              <a:rPr sz="4000" spc="260" dirty="0">
                <a:solidFill>
                  <a:srgbClr val="E9775A"/>
                </a:solidFill>
                <a:latin typeface="Malgun Gothic"/>
                <a:cs typeface="Malgun Gothic"/>
              </a:rPr>
              <a:t>)</a:t>
            </a:r>
            <a:endParaRPr sz="4000">
              <a:latin typeface="Malgun Gothic"/>
              <a:cs typeface="Malgun Gothic"/>
            </a:endParaRPr>
          </a:p>
          <a:p>
            <a:pPr marL="266700">
              <a:lnSpc>
                <a:spcPct val="100000"/>
              </a:lnSpc>
              <a:spcBef>
                <a:spcPts val="2700"/>
              </a:spcBef>
            </a:pPr>
            <a:r>
              <a:rPr sz="3600" spc="30" dirty="0">
                <a:latin typeface="Malgun Gothic"/>
                <a:cs typeface="Malgun Gothic"/>
              </a:rPr>
              <a:t>a </a:t>
            </a:r>
            <a:r>
              <a:rPr sz="3600" spc="-640" dirty="0">
                <a:latin typeface="Malgun Gothic"/>
                <a:cs typeface="Malgun Gothic"/>
              </a:rPr>
              <a:t>=</a:t>
            </a:r>
            <a:r>
              <a:rPr sz="3600" spc="-285" dirty="0">
                <a:latin typeface="Malgun Gothic"/>
                <a:cs typeface="Malgun Gothic"/>
              </a:rPr>
              <a:t> </a:t>
            </a:r>
            <a:r>
              <a:rPr sz="3600" spc="210" dirty="0">
                <a:latin typeface="Malgun Gothic"/>
                <a:cs typeface="Malgun Gothic"/>
              </a:rPr>
              <a:t>0</a:t>
            </a:r>
            <a:endParaRPr sz="3600">
              <a:latin typeface="Malgun Gothic"/>
              <a:cs typeface="Malgun Gothic"/>
            </a:endParaRPr>
          </a:p>
          <a:p>
            <a:pPr marL="266700">
              <a:lnSpc>
                <a:spcPct val="100000"/>
              </a:lnSpc>
              <a:spcBef>
                <a:spcPts val="80"/>
              </a:spcBef>
            </a:pPr>
            <a:r>
              <a:rPr sz="3600" spc="25" dirty="0">
                <a:latin typeface="Malgun Gothic"/>
                <a:cs typeface="Malgun Gothic"/>
              </a:rPr>
              <a:t>for </a:t>
            </a:r>
            <a:r>
              <a:rPr sz="3600" spc="-80" dirty="0">
                <a:latin typeface="Malgun Gothic"/>
                <a:cs typeface="Malgun Gothic"/>
              </a:rPr>
              <a:t>i </a:t>
            </a:r>
            <a:r>
              <a:rPr sz="3600" spc="-85" dirty="0">
                <a:latin typeface="Malgun Gothic"/>
                <a:cs typeface="Malgun Gothic"/>
              </a:rPr>
              <a:t>in</a:t>
            </a:r>
            <a:r>
              <a:rPr sz="3600" spc="-229" dirty="0">
                <a:latin typeface="Malgun Gothic"/>
                <a:cs typeface="Malgun Gothic"/>
              </a:rPr>
              <a:t> </a:t>
            </a:r>
            <a:r>
              <a:rPr sz="3600" spc="25" dirty="0">
                <a:latin typeface="Malgun Gothic"/>
                <a:cs typeface="Malgun Gothic"/>
              </a:rPr>
              <a:t>range(3,6)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49500" y="6263375"/>
            <a:ext cx="1704339" cy="1177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5080" indent="-228600">
              <a:lnSpc>
                <a:spcPct val="101899"/>
              </a:lnSpc>
            </a:pPr>
            <a:r>
              <a:rPr sz="3600" spc="-10" dirty="0">
                <a:latin typeface="Malgun Gothic"/>
                <a:cs typeface="Malgun Gothic"/>
              </a:rPr>
              <a:t>if </a:t>
            </a:r>
            <a:r>
              <a:rPr sz="3600" spc="-80" dirty="0">
                <a:latin typeface="Malgun Gothic"/>
                <a:cs typeface="Malgun Gothic"/>
              </a:rPr>
              <a:t>i </a:t>
            </a:r>
            <a:r>
              <a:rPr sz="3600" spc="-640" dirty="0">
                <a:latin typeface="Malgun Gothic"/>
                <a:cs typeface="Malgun Gothic"/>
              </a:rPr>
              <a:t>== </a:t>
            </a:r>
            <a:r>
              <a:rPr sz="3600" spc="145" dirty="0">
                <a:latin typeface="Malgun Gothic"/>
                <a:cs typeface="Malgun Gothic"/>
              </a:rPr>
              <a:t>4:  </a:t>
            </a:r>
            <a:r>
              <a:rPr sz="3600" spc="-20" dirty="0">
                <a:latin typeface="Malgun Gothic"/>
                <a:cs typeface="Malgun Gothic"/>
              </a:rPr>
              <a:t>break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92300" y="7380975"/>
            <a:ext cx="2106930" cy="1177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57200">
              <a:lnSpc>
                <a:spcPct val="101899"/>
              </a:lnSpc>
            </a:pPr>
            <a:r>
              <a:rPr sz="3600" spc="30" dirty="0">
                <a:latin typeface="Malgun Gothic"/>
                <a:cs typeface="Malgun Gothic"/>
              </a:rPr>
              <a:t>a </a:t>
            </a:r>
            <a:r>
              <a:rPr sz="3600" spc="-640" dirty="0">
                <a:latin typeface="Malgun Gothic"/>
                <a:cs typeface="Malgun Gothic"/>
              </a:rPr>
              <a:t>= </a:t>
            </a:r>
            <a:r>
              <a:rPr sz="3600" spc="30" dirty="0">
                <a:latin typeface="Malgun Gothic"/>
                <a:cs typeface="Malgun Gothic"/>
              </a:rPr>
              <a:t>a </a:t>
            </a:r>
            <a:r>
              <a:rPr sz="3600" spc="-994" dirty="0">
                <a:latin typeface="Malgun Gothic"/>
                <a:cs typeface="Malgun Gothic"/>
              </a:rPr>
              <a:t>+ </a:t>
            </a:r>
            <a:r>
              <a:rPr sz="3600" spc="-80" dirty="0">
                <a:latin typeface="Malgun Gothic"/>
                <a:cs typeface="Malgun Gothic"/>
              </a:rPr>
              <a:t>i  </a:t>
            </a:r>
            <a:r>
              <a:rPr sz="3600" spc="70" dirty="0">
                <a:latin typeface="Malgun Gothic"/>
                <a:cs typeface="Malgun Gothic"/>
              </a:rPr>
              <a:t>print(a)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83015" y="6298704"/>
            <a:ext cx="2296160" cy="1150620"/>
          </a:xfrm>
          <a:custGeom>
            <a:avLst/>
            <a:gdLst/>
            <a:ahLst/>
            <a:cxnLst/>
            <a:rect l="l" t="t" r="r" b="b"/>
            <a:pathLst>
              <a:path w="2296160" h="1150620">
                <a:moveTo>
                  <a:pt x="0" y="0"/>
                </a:moveTo>
                <a:lnTo>
                  <a:pt x="2295690" y="0"/>
                </a:lnTo>
                <a:lnTo>
                  <a:pt x="2295690" y="1150212"/>
                </a:lnTo>
                <a:lnTo>
                  <a:pt x="0" y="1150212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601200" y="5029200"/>
            <a:ext cx="357505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315" dirty="0">
                <a:latin typeface="Malgun Gothic"/>
                <a:cs typeface="Malgun Gothic"/>
              </a:rPr>
              <a:t>?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64500" y="4203700"/>
            <a:ext cx="1240155" cy="675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620" dirty="0">
                <a:solidFill>
                  <a:srgbClr val="E9775A"/>
                </a:solidFill>
                <a:latin typeface="Malgun Gothic"/>
                <a:cs typeface="Malgun Gothic"/>
              </a:rPr>
              <a:t>결과</a:t>
            </a:r>
            <a:r>
              <a:rPr sz="4000" spc="-185" dirty="0">
                <a:solidFill>
                  <a:srgbClr val="E9775A"/>
                </a:solidFill>
                <a:latin typeface="Malgun Gothic"/>
                <a:cs typeface="Malgun Gothic"/>
              </a:rPr>
              <a:t> </a:t>
            </a:r>
            <a:r>
              <a:rPr sz="4000" spc="260" dirty="0">
                <a:solidFill>
                  <a:srgbClr val="E9775A"/>
                </a:solidFill>
                <a:latin typeface="Malgun Gothic"/>
                <a:cs typeface="Malgun Gothic"/>
              </a:rPr>
              <a:t>)</a:t>
            </a:r>
            <a:endParaRPr sz="4000">
              <a:latin typeface="Malgun Gothic"/>
              <a:cs typeface="Malgun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46800" y="6949440"/>
            <a:ext cx="1984375" cy="836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 marR="5080" indent="-114300">
              <a:lnSpc>
                <a:spcPts val="3100"/>
              </a:lnSpc>
            </a:pPr>
            <a:r>
              <a:rPr sz="3000" spc="-65" dirty="0">
                <a:latin typeface="Malgun Gothic"/>
                <a:cs typeface="Malgun Gothic"/>
              </a:rPr>
              <a:t>i </a:t>
            </a:r>
            <a:r>
              <a:rPr sz="3000" spc="-480" dirty="0">
                <a:latin typeface="Malgun Gothic"/>
                <a:cs typeface="Malgun Gothic"/>
              </a:rPr>
              <a:t>가 </a:t>
            </a:r>
            <a:r>
              <a:rPr sz="3000" spc="-175" dirty="0">
                <a:latin typeface="Malgun Gothic"/>
                <a:cs typeface="Malgun Gothic"/>
              </a:rPr>
              <a:t>4인 </a:t>
            </a:r>
            <a:r>
              <a:rPr sz="3000" spc="-525" dirty="0">
                <a:latin typeface="Malgun Gothic"/>
                <a:cs typeface="Malgun Gothic"/>
              </a:rPr>
              <a:t>경우  </a:t>
            </a:r>
            <a:r>
              <a:rPr sz="3000" spc="-475" dirty="0">
                <a:latin typeface="Malgun Gothic"/>
                <a:cs typeface="Malgun Gothic"/>
              </a:rPr>
              <a:t>반복문</a:t>
            </a:r>
            <a:r>
              <a:rPr sz="3000" spc="-155" dirty="0">
                <a:latin typeface="Malgun Gothic"/>
                <a:cs typeface="Malgun Gothic"/>
              </a:rPr>
              <a:t> </a:t>
            </a:r>
            <a:r>
              <a:rPr sz="3000" spc="-470" dirty="0">
                <a:latin typeface="Malgun Gothic"/>
                <a:cs typeface="Malgun Gothic"/>
              </a:rPr>
              <a:t>종료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35200" y="520700"/>
            <a:ext cx="2643505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1A3A5E"/>
                </a:solidFill>
                <a:latin typeface="Malgun Gothic"/>
                <a:cs typeface="Malgun Gothic"/>
              </a:rPr>
              <a:t>반복문</a:t>
            </a:r>
            <a:endParaRPr sz="5000">
              <a:latin typeface="Malgun Gothic"/>
              <a:cs typeface="Malgun Gothic"/>
            </a:endParaRPr>
          </a:p>
          <a:p>
            <a:pPr marL="50800">
              <a:lnSpc>
                <a:spcPct val="100000"/>
              </a:lnSpc>
              <a:spcBef>
                <a:spcPts val="300"/>
              </a:spcBef>
            </a:pPr>
            <a:r>
              <a:rPr sz="2000" spc="-375" dirty="0">
                <a:solidFill>
                  <a:srgbClr val="797979"/>
                </a:solidFill>
                <a:latin typeface="Malgun Gothic"/>
                <a:cs typeface="Malgun Gothic"/>
              </a:rPr>
              <a:t>반복문이란?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5" dirty="0">
                <a:latin typeface="Malgun Gothic"/>
                <a:cs typeface="Malgun Gothic"/>
              </a:rPr>
              <a:t>반복문</a:t>
            </a:r>
            <a:r>
              <a:rPr sz="2000" b="1" spc="-455" dirty="0">
                <a:solidFill>
                  <a:srgbClr val="030303"/>
                </a:solidFill>
                <a:latin typeface="Malgun Gothic"/>
                <a:cs typeface="Malgun Gothic"/>
              </a:rPr>
              <a:t>의</a:t>
            </a:r>
            <a:r>
              <a:rPr sz="2000" b="1" spc="-290" dirty="0">
                <a:solidFill>
                  <a:srgbClr val="030303"/>
                </a:solidFill>
                <a:latin typeface="Malgun Gothic"/>
                <a:cs typeface="Malgun Gothic"/>
              </a:rPr>
              <a:t> </a:t>
            </a:r>
            <a:r>
              <a:rPr sz="2000" b="1" spc="-459" dirty="0">
                <a:solidFill>
                  <a:srgbClr val="030303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08000" y="266700"/>
            <a:ext cx="151257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3A5E"/>
                </a:solidFill>
                <a:latin typeface="Malgun Gothic"/>
                <a:cs typeface="Malgun Gothic"/>
              </a:rPr>
              <a:t>0</a:t>
            </a:r>
            <a:r>
              <a:rPr sz="10000" spc="100" dirty="0">
                <a:solidFill>
                  <a:srgbClr val="1A3A5E"/>
                </a:solidFill>
                <a:latin typeface="Malgun Gothic"/>
                <a:cs typeface="Malgun Gothic"/>
              </a:rPr>
              <a:t>8</a:t>
            </a:r>
            <a:endParaRPr sz="10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</TotalTime>
  <Words>3941</Words>
  <Application>Microsoft Office PowerPoint</Application>
  <PresentationFormat>사용자 지정</PresentationFormat>
  <Paragraphs>1076</Paragraphs>
  <Slides>126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126</vt:i4>
      </vt:variant>
    </vt:vector>
  </HeadingPairs>
  <TitlesOfParts>
    <vt:vector size="135" baseType="lpstr">
      <vt:lpstr>Times New Roman</vt:lpstr>
      <vt:lpstr>Malgun Gothic</vt:lpstr>
      <vt:lpstr>Malgun Gothic</vt:lpstr>
      <vt:lpstr>Calibri</vt:lpstr>
      <vt:lpstr>Gulim</vt:lpstr>
      <vt:lpstr>Verdana</vt:lpstr>
      <vt:lpstr>Dotum</vt:lpstr>
      <vt:lpstr>Arial</vt:lpstr>
      <vt:lpstr>Office Theme</vt:lpstr>
      <vt:lpstr>PowerPoint 프레젠테이션</vt:lpstr>
      <vt:lpstr>[ I N D E X ]</vt:lpstr>
      <vt:lpstr>01 소프트웨어란  무엇인가</vt:lpstr>
      <vt:lpstr>소프트웨어란 무엇인가 소프트웨어란  무엇인가?  / python설치하기</vt:lpstr>
      <vt:lpstr>소프트웨어란 무엇인가 소프트웨어란  무엇인가?  / python설치하기</vt:lpstr>
      <vt:lpstr>소프트웨어란 무엇인가 소프트웨어란  무엇인가?  / python설치하기</vt:lpstr>
      <vt:lpstr>PowerPoint 프레젠테이션</vt:lpstr>
      <vt:lpstr>소프트웨어란 무엇인가 소프트웨어란  무엇인가?  / python설치하기</vt:lpstr>
      <vt:lpstr>소프트웨어란 무엇인가 소프트웨어란  무엇인가?  / python설치하기</vt:lpstr>
      <vt:lpstr>소프트웨어란 무엇인가 소프트웨어란  무엇인가?  / python설치하기</vt:lpstr>
      <vt:lpstr>소프트웨어란 무엇인가 소프트웨어란  무엇인가?  / python설치하기</vt:lpstr>
      <vt:lpstr>소프트웨어란 무엇인가 소프트웨어란  무엇인가?  / python설치하기</vt:lpstr>
      <vt:lpstr>소프트웨어란 무엇인가 </vt:lpstr>
      <vt:lpstr>02 플로우 차트 플로우차트란? / 순서도  기호</vt:lpstr>
      <vt:lpstr>플로우 차트란? 플로우  차트란? / 순서도  기호</vt:lpstr>
      <vt:lpstr>플로우 차트란? 플로우  차트란? / 순서도  기호</vt:lpstr>
      <vt:lpstr>플로우 차트란? 플로우  차트란? / 순서도  기호</vt:lpstr>
      <vt:lpstr>플로우 차트란? 플로우  차트란? / 순서도  기호</vt:lpstr>
      <vt:lpstr>플로우 차트란? 플로우  차트란? / 순서도  기호</vt:lpstr>
      <vt:lpstr>플로우 차트란? 플로우  차트란? / 순서도  기호</vt:lpstr>
      <vt:lpstr>03 변수</vt:lpstr>
      <vt:lpstr>PowerPoint 프레젠테이션</vt:lpstr>
      <vt:lpstr>PowerPoint 프레젠테이션</vt:lpstr>
      <vt:lpstr>PowerPoint 프레젠테이션</vt:lpstr>
      <vt:lpstr>PowerPoint 프레젠테이션</vt:lpstr>
      <vt:lpstr>04 Data type</vt:lpstr>
      <vt:lpstr>PowerPoint 프레젠테이션</vt:lpstr>
      <vt:lpstr>PowerPoint 프레젠테이션</vt:lpstr>
      <vt:lpstr>PowerPoint 프레젠테이션</vt:lpstr>
      <vt:lpstr>PowerPoint 프레젠테이션</vt:lpstr>
      <vt:lpstr>Data type Data type이란? / 정수형&amp;실수형   / 문자열</vt:lpstr>
      <vt:lpstr>05 연산 연산자의 종류 / 문자열 연산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 변수에 값을 저장하기</vt:lpstr>
      <vt:lpstr>실습 변수에 문자열 저장하기</vt:lpstr>
      <vt:lpstr>06 함수 함수의  정의  및 구조 / 기본 함수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 별찍기</vt:lpstr>
      <vt:lpstr>실습 별찍기</vt:lpstr>
      <vt:lpstr>실습 계산기를 만들어 봅시다</vt:lpstr>
      <vt:lpstr>실습 로또 발표하기</vt:lpstr>
      <vt:lpstr>실습 로또 발표하기</vt:lpstr>
      <vt:lpstr>그림 그리기</vt:lpstr>
      <vt:lpstr>실습  </vt:lpstr>
      <vt:lpstr>실습  </vt:lpstr>
      <vt:lpstr>실습</vt:lpstr>
      <vt:lpstr>실습  </vt:lpstr>
      <vt:lpstr>실습</vt:lpstr>
      <vt:lpstr>실습</vt:lpstr>
      <vt:lpstr>실습</vt:lpstr>
      <vt:lpstr>07 조건문 흐름제어 / 연산자 / 조건문의  종류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 성적처리</vt:lpstr>
      <vt:lpstr>실습 성적처리</vt:lpstr>
      <vt:lpstr>실습 Guess the Number</vt:lpstr>
      <vt:lpstr>실습 Guess the Number</vt:lpstr>
      <vt:lpstr>08 반복문 반복문이란? / 반복문의  종류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 1~10까지 숫자 더하기</vt:lpstr>
      <vt:lpstr>실습 Guess the Number</vt:lpstr>
      <vt:lpstr>실습 Guess the Number</vt:lpstr>
      <vt:lpstr>3,6,9게임 반복문과  조건문을  이용하여 3,6,9게임</vt:lpstr>
      <vt:lpstr>실습 3,6,9게임</vt:lpstr>
      <vt:lpstr>09 List</vt:lpstr>
      <vt:lpstr>List 인덱싱  / 슬라이싱  / 연산  / 관련기능</vt:lpstr>
      <vt:lpstr>List 인덱싱  / 슬라이싱  / 연산  / 관련기능</vt:lpstr>
      <vt:lpstr>List 인덱싱  / 슬라이싱  / 연산  / 관련기능</vt:lpstr>
      <vt:lpstr>List 인덱싱  / 슬라이싱  / 연산  / 관련기능</vt:lpstr>
      <vt:lpstr>List</vt:lpstr>
      <vt:lpstr>List 인덱싱  / 슬라이싱  / 연산  / 관련기능</vt:lpstr>
      <vt:lpstr>List 인덱싱  / 슬라이싱  / 연산  / 관련기능</vt:lpstr>
      <vt:lpstr>List 인덱싱  / 슬라이싱  / 연산  / 관련기능</vt:lpstr>
      <vt:lpstr>List미션 list에서 문자  추출, 삭제, 변경   실습</vt:lpstr>
      <vt:lpstr>List미션 list에서 문자  추출, 삭제, 변경   실습</vt:lpstr>
      <vt:lpstr>실습 타자게임</vt:lpstr>
      <vt:lpstr>실습 타자게임</vt:lpstr>
      <vt:lpstr>10 Dictionary</vt:lpstr>
      <vt:lpstr>Dictionary 인덱싱  / 슬라이싱  / 연산  / 수정  및 삭제</vt:lpstr>
      <vt:lpstr>Dictionary 인덱싱  / 슬라이싱  / 연산  / 수정  및 삭제</vt:lpstr>
      <vt:lpstr>Dictionary 인덱싱  / 슬라이싱  / 연산  / 수정  및 삭제</vt:lpstr>
      <vt:lpstr>Dictionary 인덱싱  / 슬라이싱  / 연산  / 수정  및 삭제</vt:lpstr>
      <vt:lpstr>Dictionary 인덱싱  / 슬라이싱  / 연산  / 수정  및 삭제</vt:lpstr>
      <vt:lpstr>영어단어 학습프로그램 Dictionary기능을 사용한  영어단어 학습프로그램</vt:lpstr>
      <vt:lpstr>실습 영어단어 학습프로그램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소프트웨어봉사단.key</dc:title>
  <cp:lastModifiedBy>HY</cp:lastModifiedBy>
  <cp:revision>36</cp:revision>
  <dcterms:created xsi:type="dcterms:W3CDTF">2017-03-14T00:06:50Z</dcterms:created>
  <dcterms:modified xsi:type="dcterms:W3CDTF">2017-09-10T13:54:15Z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2016-09-26T00:00:00Z</vt:filetime>
  </property>
  <property fmtid="{D5CDD505-2E9C-101B-9397-08002B2CF9AE}" pid="3" name="Creator">
    <vt:lpwstr>Keynote</vt:lpwstr>
  </property>
  <property fmtid="{D5CDD505-2E9C-101B-9397-08002B2CF9AE}" pid="4" name="LastSaved">
    <vt:filetime>2017-03-14T00:00:00Z</vt:filetime>
  </property>
</Properties>
</file>